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media/image4.jpg" ContentType="image/png"/>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61" r:id="rId3"/>
  </p:sldMasterIdLst>
  <p:notesMasterIdLst>
    <p:notesMasterId r:id="rId41"/>
  </p:notesMasterIdLst>
  <p:handoutMasterIdLst>
    <p:handoutMasterId r:id="rId42"/>
  </p:handoutMasterIdLst>
  <p:sldIdLst>
    <p:sldId id="256" r:id="rId4"/>
    <p:sldId id="257" r:id="rId5"/>
    <p:sldId id="258" r:id="rId6"/>
    <p:sldId id="259" r:id="rId7"/>
    <p:sldId id="267" r:id="rId8"/>
    <p:sldId id="260" r:id="rId9"/>
    <p:sldId id="266" r:id="rId10"/>
    <p:sldId id="269" r:id="rId11"/>
    <p:sldId id="275" r:id="rId12"/>
    <p:sldId id="277" r:id="rId13"/>
    <p:sldId id="278" r:id="rId14"/>
    <p:sldId id="279" r:id="rId15"/>
    <p:sldId id="280" r:id="rId16"/>
    <p:sldId id="302" r:id="rId17"/>
    <p:sldId id="304" r:id="rId18"/>
    <p:sldId id="303" r:id="rId19"/>
    <p:sldId id="300" r:id="rId20"/>
    <p:sldId id="281" r:id="rId21"/>
    <p:sldId id="301" r:id="rId22"/>
    <p:sldId id="282" r:id="rId23"/>
    <p:sldId id="283" r:id="rId24"/>
    <p:sldId id="284" r:id="rId25"/>
    <p:sldId id="287" r:id="rId26"/>
    <p:sldId id="288" r:id="rId27"/>
    <p:sldId id="305" r:id="rId28"/>
    <p:sldId id="290" r:id="rId29"/>
    <p:sldId id="291" r:id="rId30"/>
    <p:sldId id="292" r:id="rId31"/>
    <p:sldId id="306" r:id="rId32"/>
    <p:sldId id="295" r:id="rId33"/>
    <p:sldId id="310" r:id="rId34"/>
    <p:sldId id="311" r:id="rId35"/>
    <p:sldId id="261" r:id="rId36"/>
    <p:sldId id="309" r:id="rId37"/>
    <p:sldId id="262" r:id="rId38"/>
    <p:sldId id="307" r:id="rId39"/>
    <p:sldId id="308" r:id="rId40"/>
  </p:sldIdLst>
  <p:sldSz cx="12192000" cy="6858000"/>
  <p:notesSz cx="6797675" cy="9926638"/>
  <p:defaultText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C921B38-3341-4892-ACFF-91AC6C08F925}">
          <p14:sldIdLst>
            <p14:sldId id="256"/>
            <p14:sldId id="257"/>
            <p14:sldId id="258"/>
            <p14:sldId id="259"/>
            <p14:sldId id="267"/>
            <p14:sldId id="260"/>
            <p14:sldId id="266"/>
            <p14:sldId id="269"/>
            <p14:sldId id="275"/>
            <p14:sldId id="277"/>
            <p14:sldId id="278"/>
            <p14:sldId id="279"/>
            <p14:sldId id="280"/>
            <p14:sldId id="302"/>
            <p14:sldId id="304"/>
            <p14:sldId id="303"/>
            <p14:sldId id="300"/>
            <p14:sldId id="281"/>
            <p14:sldId id="301"/>
            <p14:sldId id="282"/>
            <p14:sldId id="283"/>
            <p14:sldId id="284"/>
            <p14:sldId id="287"/>
            <p14:sldId id="288"/>
            <p14:sldId id="305"/>
            <p14:sldId id="290"/>
            <p14:sldId id="291"/>
            <p14:sldId id="292"/>
            <p14:sldId id="306"/>
            <p14:sldId id="295"/>
            <p14:sldId id="310"/>
            <p14:sldId id="311"/>
            <p14:sldId id="261"/>
            <p14:sldId id="309"/>
            <p14:sldId id="262"/>
            <p14:sldId id="307"/>
            <p14:sldId id="308"/>
          </p14:sldIdLst>
        </p14:section>
      </p14:sectionLst>
    </p:ext>
    <p:ext uri="{EFAFB233-063F-42B5-8137-9DF3F51BA10A}">
      <p15:sldGuideLst xmlns:p15="http://schemas.microsoft.com/office/powerpoint/2012/main">
        <p15:guide id="1" orient="horz" pos="643" userDrawn="1">
          <p15:clr>
            <a:srgbClr val="A4A3A4"/>
          </p15:clr>
        </p15:guide>
        <p15:guide id="2" orient="horz" pos="964" userDrawn="1">
          <p15:clr>
            <a:srgbClr val="A4A3A4"/>
          </p15:clr>
        </p15:guide>
        <p15:guide id="3" orient="horz" pos="2160" userDrawn="1">
          <p15:clr>
            <a:srgbClr val="A4A3A4"/>
          </p15:clr>
        </p15:guide>
        <p15:guide id="4" orient="horz" pos="4043" userDrawn="1">
          <p15:clr>
            <a:srgbClr val="A4A3A4"/>
          </p15:clr>
        </p15:guide>
        <p15:guide id="5" orient="horz" pos="4207" userDrawn="1">
          <p15:clr>
            <a:srgbClr val="A4A3A4"/>
          </p15:clr>
        </p15:guide>
        <p15:guide id="6" pos="3611" userDrawn="1">
          <p15:clr>
            <a:srgbClr val="A4A3A4"/>
          </p15:clr>
        </p15:guide>
        <p15:guide id="7" pos="4081" userDrawn="1">
          <p15:clr>
            <a:srgbClr val="A4A3A4"/>
          </p15:clr>
        </p15:guide>
        <p15:guide id="8" pos="7275" userDrawn="1">
          <p15:clr>
            <a:srgbClr val="A4A3A4"/>
          </p15:clr>
        </p15:guide>
        <p15:guide id="9" pos="1905" userDrawn="1">
          <p15:clr>
            <a:srgbClr val="A4A3A4"/>
          </p15:clr>
        </p15:guide>
        <p15:guide id="10" pos="393" userDrawn="1">
          <p15:clr>
            <a:srgbClr val="A4A3A4"/>
          </p15:clr>
        </p15:guide>
        <p15:guide id="11" orient="horz" pos="957" userDrawn="1">
          <p15:clr>
            <a:srgbClr val="A4A3A4"/>
          </p15:clr>
        </p15:guide>
        <p15:guide id="12" orient="horz" pos="4175" userDrawn="1">
          <p15:clr>
            <a:srgbClr val="A4A3A4"/>
          </p15:clr>
        </p15:guide>
        <p15:guide id="13" pos="5773" userDrawn="1">
          <p15:clr>
            <a:srgbClr val="A4A3A4"/>
          </p15:clr>
        </p15:guide>
        <p15:guide id="14" pos="4140" userDrawn="1">
          <p15:clr>
            <a:srgbClr val="A4A3A4"/>
          </p15:clr>
        </p15:guide>
        <p15:guide id="15" pos="5752" userDrawn="1">
          <p15:clr>
            <a:srgbClr val="A4A3A4"/>
          </p15:clr>
        </p15:guide>
        <p15:guide id="16" orient="horz" pos="3248" userDrawn="1">
          <p15:clr>
            <a:srgbClr val="A4A3A4"/>
          </p15:clr>
        </p15:guide>
      </p15:sldGuideLst>
    </p:ext>
    <p:ext uri="{2D200454-40CA-4A62-9FC3-DE9A4176ACB9}">
      <p15:notesGuideLst xmlns:p15="http://schemas.microsoft.com/office/powerpoint/2012/main">
        <p15:guide id="1" orient="horz" pos="3127">
          <p15:clr>
            <a:srgbClr val="A4A3A4"/>
          </p15:clr>
        </p15:guide>
        <p15:guide id="2" pos="214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B425C"/>
    <a:srgbClr val="0D4460"/>
    <a:srgbClr val="0D324A"/>
    <a:srgbClr val="00445F"/>
    <a:srgbClr val="00415C"/>
    <a:srgbClr val="003D57"/>
    <a:srgbClr val="014560"/>
    <a:srgbClr val="004561"/>
    <a:srgbClr val="0021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ittlere Formatvorlag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980" autoAdjust="0"/>
    <p:restoredTop sz="81504" autoAdjust="0"/>
  </p:normalViewPr>
  <p:slideViewPr>
    <p:cSldViewPr>
      <p:cViewPr varScale="1">
        <p:scale>
          <a:sx n="103" d="100"/>
          <a:sy n="103" d="100"/>
        </p:scale>
        <p:origin x="714" y="102"/>
      </p:cViewPr>
      <p:guideLst>
        <p:guide orient="horz" pos="643"/>
        <p:guide orient="horz" pos="964"/>
        <p:guide orient="horz" pos="2160"/>
        <p:guide orient="horz" pos="4043"/>
        <p:guide orient="horz" pos="4207"/>
        <p:guide pos="3611"/>
        <p:guide pos="4081"/>
        <p:guide pos="7275"/>
        <p:guide pos="1905"/>
        <p:guide pos="393"/>
        <p:guide orient="horz" pos="957"/>
        <p:guide orient="horz" pos="4175"/>
        <p:guide pos="5773"/>
        <p:guide pos="4140"/>
        <p:guide pos="5752"/>
        <p:guide orient="horz" pos="3248"/>
      </p:guideLst>
    </p:cSldViewPr>
  </p:slideViewPr>
  <p:outlineViewPr>
    <p:cViewPr>
      <p:scale>
        <a:sx n="33" d="100"/>
        <a:sy n="33" d="100"/>
      </p:scale>
      <p:origin x="0" y="0"/>
    </p:cViewPr>
  </p:outlineViewPr>
  <p:notesTextViewPr>
    <p:cViewPr>
      <p:scale>
        <a:sx n="3" d="2"/>
        <a:sy n="3" d="2"/>
      </p:scale>
      <p:origin x="0" y="0"/>
    </p:cViewPr>
  </p:notesTextViewPr>
  <p:sorterViewPr>
    <p:cViewPr>
      <p:scale>
        <a:sx n="100" d="100"/>
        <a:sy n="100" d="100"/>
      </p:scale>
      <p:origin x="0" y="0"/>
    </p:cViewPr>
  </p:sorterViewPr>
  <p:notesViewPr>
    <p:cSldViewPr>
      <p:cViewPr varScale="1">
        <p:scale>
          <a:sx n="91" d="100"/>
          <a:sy n="91" d="100"/>
        </p:scale>
        <p:origin x="4472" y="200"/>
      </p:cViewPr>
      <p:guideLst>
        <p:guide orient="horz" pos="3127"/>
        <p:guide pos="214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3" Type="http://schemas.openxmlformats.org/officeDocument/2006/relationships/slideMaster" Target="slideMasters/slideMaster1.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06F053B8-FB04-4AB0-A080-AB7AE9E56315}" type="datetimeFigureOut">
              <a:rPr lang="de-DE" smtClean="0"/>
              <a:pPr/>
              <a:t>03.07.2019</a:t>
            </a:fld>
            <a:endParaRPr lang="de-DE"/>
          </a:p>
        </p:txBody>
      </p:sp>
      <p:sp>
        <p:nvSpPr>
          <p:cNvPr id="4" name="Fußzeilenplatzhalt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5" name="Foliennummernplatzhalt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DC6B928E-9091-4764-9D3D-C4097BD97814}" type="slidenum">
              <a:rPr lang="de-DE" smtClean="0"/>
              <a:pPr/>
              <a:t>‹#›</a:t>
            </a:fld>
            <a:endParaRPr lang="de-DE"/>
          </a:p>
        </p:txBody>
      </p:sp>
    </p:spTree>
    <p:extLst>
      <p:ext uri="{BB962C8B-B14F-4D97-AF65-F5344CB8AC3E}">
        <p14:creationId xmlns:p14="http://schemas.microsoft.com/office/powerpoint/2010/main" val="3238261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A4D91BE1-7962-4D26-99A9-07CE70F19314}" type="datetimeFigureOut">
              <a:rPr lang="de-DE" smtClean="0"/>
              <a:pPr/>
              <a:t>03.07.2019</a:t>
            </a:fld>
            <a:endParaRPr lang="de-DE"/>
          </a:p>
        </p:txBody>
      </p:sp>
      <p:sp>
        <p:nvSpPr>
          <p:cNvPr id="4" name="Folienbildplatzhalter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79768" y="4715154"/>
            <a:ext cx="5438140" cy="4466987"/>
          </a:xfrm>
          <a:prstGeom prst="rect">
            <a:avLst/>
          </a:prstGeom>
        </p:spPr>
        <p:txBody>
          <a:bodyPr vert="horz" lIns="91440" tIns="45720" rIns="91440" bIns="45720" rtlCol="0"/>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3809F13D-5E3F-4C20-ADC0-C88A2660A513}" type="slidenum">
              <a:rPr lang="de-DE" smtClean="0"/>
              <a:pPr/>
              <a:t>‹#›</a:t>
            </a:fld>
            <a:endParaRPr lang="de-DE"/>
          </a:p>
        </p:txBody>
      </p:sp>
    </p:spTree>
    <p:extLst>
      <p:ext uri="{BB962C8B-B14F-4D97-AF65-F5344CB8AC3E}">
        <p14:creationId xmlns:p14="http://schemas.microsoft.com/office/powerpoint/2010/main" val="2837928910"/>
      </p:ext>
    </p:extLst>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b="1" i="1" kern="1200" dirty="0">
                <a:solidFill>
                  <a:schemeClr val="tx1"/>
                </a:solidFill>
                <a:effectLst/>
                <a:latin typeface="+mn-lt"/>
                <a:ea typeface="+mn-ea"/>
                <a:cs typeface="+mn-cs"/>
              </a:rPr>
              <a:t>Automated and Electric Vehicle Act 2018. </a:t>
            </a:r>
            <a:r>
              <a:rPr lang="en-US" sz="1600" kern="1200" dirty="0">
                <a:solidFill>
                  <a:schemeClr val="tx1"/>
                </a:solidFill>
                <a:effectLst/>
                <a:latin typeface="+mn-lt"/>
                <a:ea typeface="+mn-ea"/>
                <a:cs typeface="+mn-cs"/>
              </a:rPr>
              <a:t>In particular this makes provision in relation to liability of insurers where automated vehicles cause an accident.</a:t>
            </a:r>
            <a:endParaRPr lang="en-GB"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There has been a relatively high level of activity amongst lawyers and academics but it is fair to say that the nature and extent of legal issues is not yet clear.</a:t>
            </a:r>
            <a:endParaRPr lang="en-GB" sz="1600" kern="1200" dirty="0">
              <a:solidFill>
                <a:schemeClr val="tx1"/>
              </a:solidFill>
              <a:effectLst/>
              <a:latin typeface="+mn-lt"/>
              <a:ea typeface="+mn-ea"/>
              <a:cs typeface="+mn-cs"/>
            </a:endParaRPr>
          </a:p>
          <a:p>
            <a:r>
              <a:rPr lang="en-US" sz="1600" kern="1200" dirty="0">
                <a:solidFill>
                  <a:schemeClr val="tx1"/>
                </a:solidFill>
                <a:effectLst/>
                <a:latin typeface="+mn-lt"/>
                <a:ea typeface="+mn-ea"/>
                <a:cs typeface="+mn-cs"/>
              </a:rPr>
              <a:t>This is at least in part due to the breadth of the necessary developments. These cover product liability, cyber security, data protection and insurance.</a:t>
            </a:r>
            <a:endParaRPr lang="en-GB" sz="16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fld id="{3809F13D-5E3F-4C20-ADC0-C88A2660A513}" type="slidenum">
              <a:rPr lang="de-DE" smtClean="0"/>
              <a:pPr/>
              <a:t>7</a:t>
            </a:fld>
            <a:endParaRPr lang="de-DE"/>
          </a:p>
        </p:txBody>
      </p:sp>
    </p:spTree>
    <p:extLst>
      <p:ext uri="{BB962C8B-B14F-4D97-AF65-F5344CB8AC3E}">
        <p14:creationId xmlns:p14="http://schemas.microsoft.com/office/powerpoint/2010/main" val="41688621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Code of practice are non-statutory guidelines. Although not law, they could be used as the example of acceptable practice in any litigation that is brought.</a:t>
            </a:r>
          </a:p>
          <a:p>
            <a:endParaRPr lang="en-GB" dirty="0"/>
          </a:p>
        </p:txBody>
      </p:sp>
      <p:sp>
        <p:nvSpPr>
          <p:cNvPr id="4" name="Slide Number Placeholder 3"/>
          <p:cNvSpPr>
            <a:spLocks noGrp="1"/>
          </p:cNvSpPr>
          <p:nvPr>
            <p:ph type="sldNum" sz="quarter" idx="5"/>
          </p:nvPr>
        </p:nvSpPr>
        <p:spPr/>
        <p:txBody>
          <a:bodyPr/>
          <a:lstStyle/>
          <a:p>
            <a:fld id="{3809F13D-5E3F-4C20-ADC0-C88A2660A513}" type="slidenum">
              <a:rPr lang="de-DE" smtClean="0"/>
              <a:pPr/>
              <a:t>8</a:t>
            </a:fld>
            <a:endParaRPr lang="de-DE"/>
          </a:p>
        </p:txBody>
      </p:sp>
    </p:spTree>
    <p:extLst>
      <p:ext uri="{BB962C8B-B14F-4D97-AF65-F5344CB8AC3E}">
        <p14:creationId xmlns:p14="http://schemas.microsoft.com/office/powerpoint/2010/main" val="17782000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Note hands off position here is for photographic purposes only, this is not the recommended practice.</a:t>
            </a:r>
          </a:p>
        </p:txBody>
      </p:sp>
      <p:sp>
        <p:nvSpPr>
          <p:cNvPr id="4" name="Slide Number Placeholder 3"/>
          <p:cNvSpPr>
            <a:spLocks noGrp="1"/>
          </p:cNvSpPr>
          <p:nvPr>
            <p:ph type="sldNum" sz="quarter" idx="5"/>
          </p:nvPr>
        </p:nvSpPr>
        <p:spPr/>
        <p:txBody>
          <a:bodyPr/>
          <a:lstStyle/>
          <a:p>
            <a:fld id="{3809F13D-5E3F-4C20-ADC0-C88A2660A513}" type="slidenum">
              <a:rPr lang="de-DE" smtClean="0"/>
              <a:pPr/>
              <a:t>13</a:t>
            </a:fld>
            <a:endParaRPr lang="de-DE"/>
          </a:p>
        </p:txBody>
      </p:sp>
    </p:spTree>
    <p:extLst>
      <p:ext uri="{BB962C8B-B14F-4D97-AF65-F5344CB8AC3E}">
        <p14:creationId xmlns:p14="http://schemas.microsoft.com/office/powerpoint/2010/main" val="160598081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10.png"/><Relationship Id="rId4" Type="http://schemas.openxmlformats.org/officeDocument/2006/relationships/image" Target="../media/image9.png"/></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1.jp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1.xml"/><Relationship Id="rId1" Type="http://schemas.openxmlformats.org/officeDocument/2006/relationships/customXml" Target="../../customXml/item2.xml"/><Relationship Id="rId4" Type="http://schemas.openxmlformats.org/officeDocument/2006/relationships/image" Target="../media/image5.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slideMaster" Target="../slideMasters/slideMaster1.xml"/><Relationship Id="rId1" Type="http://schemas.openxmlformats.org/officeDocument/2006/relationships/customXml" Target="../../customXml/item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_ AVL Company">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14" name="txt_Autor1"/>
          <p:cNvSpPr txBox="1"/>
          <p:nvPr userDrawn="1"/>
        </p:nvSpPr>
        <p:spPr>
          <a:xfrm>
            <a:off x="8688288" y="5649740"/>
            <a:ext cx="2915984" cy="379656"/>
          </a:xfrm>
          <a:prstGeom prst="rect">
            <a:avLst/>
          </a:prstGeom>
          <a:noFill/>
          <a:ln>
            <a:noFill/>
          </a:ln>
        </p:spPr>
        <p:txBody>
          <a:bodyPr wrap="square" rtlCol="0">
            <a:spAutoFit/>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endParaRPr lang="de-AT" sz="1867" b="1" kern="1200" baseline="0" dirty="0">
              <a:solidFill>
                <a:srgbClr val="A5A7A8"/>
              </a:solidFill>
              <a:latin typeface="Verdana" panose="020B0604030504040204" pitchFamily="34" charset="0"/>
              <a:ea typeface="Verdana" panose="020B0604030504040204" pitchFamily="34" charset="0"/>
              <a:cs typeface="Verdana" panose="020B0604030504040204" pitchFamily="34" charset="0"/>
            </a:endParaRPr>
          </a:p>
        </p:txBody>
      </p:sp>
      <p:sp>
        <p:nvSpPr>
          <p:cNvPr id="2" name="Titel 1"/>
          <p:cNvSpPr>
            <a:spLocks noGrp="1"/>
          </p:cNvSpPr>
          <p:nvPr>
            <p:ph type="ctrTitle" hasCustomPrompt="1"/>
          </p:nvPr>
        </p:nvSpPr>
        <p:spPr>
          <a:xfrm>
            <a:off x="-8124" y="4433626"/>
            <a:ext cx="6176131" cy="643253"/>
          </a:xfrm>
          <a:solidFill>
            <a:srgbClr val="0B425C"/>
          </a:solidFill>
          <a:ln>
            <a:noFill/>
          </a:ln>
        </p:spPr>
        <p:txBody>
          <a:bodyPr wrap="square" lIns="630000" tIns="0" rIns="540000" bIns="0" anchor="b" anchorCtr="0">
            <a:spAutoFit/>
          </a:bodyPr>
          <a:lstStyle>
            <a:lvl1pPr algn="l">
              <a:lnSpc>
                <a:spcPct val="110000"/>
              </a:lnSpc>
              <a:defRPr sz="3800" b="0" baseline="0">
                <a:latin typeface="Verdana" charset="0"/>
                <a:ea typeface="Verdana" charset="0"/>
                <a:cs typeface="Verdana" charset="0"/>
              </a:defRPr>
            </a:lvl1pPr>
          </a:lstStyle>
          <a:p>
            <a:r>
              <a:rPr lang="en-US" noProof="0" dirty="0"/>
              <a:t>Document Title</a:t>
            </a:r>
          </a:p>
        </p:txBody>
      </p:sp>
      <p:sp>
        <p:nvSpPr>
          <p:cNvPr id="3" name="Untertitel 2"/>
          <p:cNvSpPr>
            <a:spLocks noGrp="1"/>
          </p:cNvSpPr>
          <p:nvPr>
            <p:ph type="subTitle" idx="1" hasCustomPrompt="1"/>
          </p:nvPr>
        </p:nvSpPr>
        <p:spPr>
          <a:xfrm>
            <a:off x="-8123" y="5076879"/>
            <a:ext cx="6176131" cy="514738"/>
          </a:xfrm>
          <a:solidFill>
            <a:srgbClr val="0B425C"/>
          </a:solidFill>
          <a:ln>
            <a:noFill/>
          </a:ln>
          <a:effectLst/>
        </p:spPr>
        <p:txBody>
          <a:bodyPr wrap="square" lIns="630000" tIns="72000" rIns="540000" bIns="72000" anchor="t" anchorCtr="0">
            <a:spAutoFit/>
          </a:bodyPr>
          <a:lstStyle>
            <a:lvl1pPr marL="0" indent="0" algn="l">
              <a:buNone/>
              <a:defRPr sz="2400"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Document subtitle Lorem Ipsum</a:t>
            </a:r>
          </a:p>
        </p:txBody>
      </p:sp>
      <p:sp>
        <p:nvSpPr>
          <p:cNvPr id="16" name="txt_Companyname"/>
          <p:cNvSpPr txBox="1">
            <a:spLocks/>
          </p:cNvSpPr>
          <p:nvPr userDrawn="1"/>
        </p:nvSpPr>
        <p:spPr>
          <a:xfrm>
            <a:off x="0" y="878838"/>
            <a:ext cx="5735960" cy="324498"/>
          </a:xfrm>
          <a:prstGeom prst="rect">
            <a:avLst/>
          </a:prstGeom>
          <a:noFill/>
          <a:ln>
            <a:noFill/>
          </a:ln>
          <a:effectLst/>
        </p:spPr>
        <p:txBody>
          <a:bodyPr vert="horz" wrap="square" lIns="630000" tIns="54000" rIns="540000" bIns="54000" rtlCol="0" anchor="t" anchorCtr="0">
            <a:spAutoFit/>
          </a:bodyPr>
          <a:lstStyle>
            <a:lvl1pPr marL="0" indent="0" algn="l" defTabSz="1219170" rtl="0" eaLnBrk="1" latinLnBrk="0" hangingPunct="1">
              <a:lnSpc>
                <a:spcPct val="100000"/>
              </a:lnSpc>
              <a:spcBef>
                <a:spcPts val="0"/>
              </a:spcBef>
              <a:spcAft>
                <a:spcPts val="800"/>
              </a:spcAft>
              <a:buFont typeface="Wingdings" panose="05000000000000000000" pitchFamily="2" charset="2"/>
              <a:buNone/>
              <a:defRPr sz="2400" kern="1200" cap="none" baseline="0">
                <a:solidFill>
                  <a:schemeClr val="bg1"/>
                </a:solidFill>
                <a:latin typeface="Verdana" panose="020B0604030504040204" pitchFamily="34" charset="0"/>
                <a:ea typeface="Verdana" panose="020B0604030504040204" pitchFamily="34" charset="0"/>
                <a:cs typeface="Verdana" panose="020B0604030504040204" pitchFamily="34" charset="0"/>
              </a:defRPr>
            </a:lvl1pPr>
            <a:lvl2pPr marL="609585" indent="0" algn="ctr" defTabSz="1219170" rtl="0" eaLnBrk="1" latinLnBrk="0" hangingPunct="1">
              <a:spcBef>
                <a:spcPts val="0"/>
              </a:spcBef>
              <a:spcAft>
                <a:spcPts val="800"/>
              </a:spcAft>
              <a:buClr>
                <a:srgbClr val="999999"/>
              </a:buClr>
              <a:buFont typeface="Wingdings" pitchFamily="2" charset="2"/>
              <a:buNone/>
              <a:defRPr sz="1867"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2pPr>
            <a:lvl3pPr marL="1219170" indent="0" algn="ctr" defTabSz="1219170" rtl="0" eaLnBrk="1" latinLnBrk="0" hangingPunct="1">
              <a:spcBef>
                <a:spcPts val="0"/>
              </a:spcBef>
              <a:spcAft>
                <a:spcPts val="800"/>
              </a:spcAft>
              <a:buClr>
                <a:srgbClr val="999999"/>
              </a:buClr>
              <a:buFont typeface="Wingdings" pitchFamily="2" charset="2"/>
              <a:buNone/>
              <a:defRPr sz="1867"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3pPr>
            <a:lvl4pPr marL="1828754" indent="0" algn="ctr" defTabSz="1219170" rtl="0" eaLnBrk="1" latinLnBrk="0" hangingPunct="1">
              <a:spcBef>
                <a:spcPts val="0"/>
              </a:spcBef>
              <a:spcAft>
                <a:spcPts val="800"/>
              </a:spcAft>
              <a:buClr>
                <a:srgbClr val="999999"/>
              </a:buClr>
              <a:buFont typeface="Wingdings" pitchFamily="2" charset="2"/>
              <a:buNone/>
              <a:defRPr sz="1867"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4pPr>
            <a:lvl5pPr marL="2438339" indent="0" algn="ctr" defTabSz="1219170" rtl="0" eaLnBrk="1" latinLnBrk="0" hangingPunct="1">
              <a:spcBef>
                <a:spcPts val="0"/>
              </a:spcBef>
              <a:spcAft>
                <a:spcPts val="800"/>
              </a:spcAft>
              <a:buClr>
                <a:srgbClr val="999999"/>
              </a:buClr>
              <a:buFont typeface="Wingdings" pitchFamily="2" charset="2"/>
              <a:buNone/>
              <a:tabLst/>
              <a:defRPr sz="1867" kern="1200">
                <a:solidFill>
                  <a:schemeClr val="tx1">
                    <a:tint val="75000"/>
                  </a:schemeClr>
                </a:solidFill>
                <a:latin typeface="Verdana" panose="020B0604030504040204" pitchFamily="34" charset="0"/>
                <a:ea typeface="Verdana" panose="020B0604030504040204" pitchFamily="34" charset="0"/>
                <a:cs typeface="Verdana" panose="020B0604030504040204" pitchFamily="34" charset="0"/>
              </a:defRPr>
            </a:lvl5pPr>
            <a:lvl6pPr marL="3047924"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6pPr>
            <a:lvl7pPr marL="3657509"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7pPr>
            <a:lvl8pPr marL="4267093"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8pPr>
            <a:lvl9pPr marL="4876678" indent="0" algn="ctr" defTabSz="1219170" rtl="0" eaLnBrk="1" latinLnBrk="0" hangingPunct="1">
              <a:spcBef>
                <a:spcPct val="20000"/>
              </a:spcBef>
              <a:buFont typeface="Arial" pitchFamily="34" charset="0"/>
              <a:buNone/>
              <a:defRPr sz="2667" kern="1200">
                <a:solidFill>
                  <a:schemeClr val="tx1">
                    <a:tint val="75000"/>
                  </a:schemeClr>
                </a:solidFill>
                <a:latin typeface="+mn-lt"/>
                <a:ea typeface="+mn-ea"/>
                <a:cs typeface="+mn-cs"/>
              </a:defRPr>
            </a:lvl9pPr>
          </a:lstStyle>
          <a:p>
            <a:pPr>
              <a:lnSpc>
                <a:spcPct val="100000"/>
              </a:lnSpc>
              <a:spcAft>
                <a:spcPts val="100"/>
              </a:spcAft>
            </a:pPr>
            <a:r>
              <a:rPr lang="en-US" sz="1400" spc="100" baseline="0"/>
              <a:t>AVL List GmbH (Headquarters)</a:t>
            </a:r>
            <a:endParaRPr lang="en-US" sz="1400" spc="100" baseline="0" dirty="0"/>
          </a:p>
        </p:txBody>
      </p:sp>
      <p:sp>
        <p:nvSpPr>
          <p:cNvPr id="8" name="Rechteck 9"/>
          <p:cNvSpPr/>
          <p:nvPr userDrawn="1"/>
        </p:nvSpPr>
        <p:spPr>
          <a:xfrm>
            <a:off x="0" y="6796820"/>
            <a:ext cx="12192000" cy="6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120000" bIns="0" rtlCol="0" anchor="ctr"/>
          <a:lstStyle/>
          <a:p>
            <a:pPr algn="l"/>
            <a:endParaRPr lang="de-DE" sz="2400" dirty="0">
              <a:solidFill>
                <a:srgbClr val="005A99"/>
              </a:solidFill>
            </a:endParaRPr>
          </a:p>
        </p:txBody>
      </p:sp>
      <p:sp>
        <p:nvSpPr>
          <p:cNvPr id="9" name="txt_SecurityLevel"/>
          <p:cNvSpPr/>
          <p:nvPr userDrawn="1"/>
        </p:nvSpPr>
        <p:spPr bwMode="auto">
          <a:xfrm>
            <a:off x="623392" y="6544668"/>
            <a:ext cx="703352" cy="313332"/>
          </a:xfrm>
          <a:prstGeom prst="rect">
            <a:avLst/>
          </a:prstGeom>
          <a:solidFill>
            <a:schemeClr val="accent1"/>
          </a:solidFill>
          <a:ln w="6350" cap="flat" cmpd="sng" algn="ctr">
            <a:noFill/>
            <a:prstDash val="sysDash"/>
            <a:round/>
            <a:headEnd type="none" w="med" len="med"/>
            <a:tailEnd type="none" w="med" len="med"/>
          </a:ln>
          <a:effectLst>
            <a:softEdge rad="0"/>
          </a:effectLst>
          <a:scene3d>
            <a:camera prst="orthographicFront"/>
            <a:lightRig rig="threePt" dir="t"/>
          </a:scene3d>
          <a:sp3d prstMaterial="softEdge"/>
        </p:spPr>
        <p:txBody>
          <a:bodyPr vert="horz" wrap="none" lIns="180000" tIns="90000" rIns="180000" bIns="90000" numCol="1" rtlCol="0" anchor="ctr" anchorCtr="0" compatLnSpc="1">
            <a:prstTxWarp prst="textNoShape">
              <a:avLst/>
            </a:prstTxWarp>
            <a:spAutoFit/>
          </a:bodyPr>
          <a:lstStyle/>
          <a:p>
            <a:pPr marL="0" marR="0" indent="0" algn="l" defTabSz="1219170" rtl="0" eaLnBrk="0" fontAlgn="base" latinLnBrk="0" hangingPunct="0">
              <a:lnSpc>
                <a:spcPct val="95000"/>
              </a:lnSpc>
              <a:spcBef>
                <a:spcPct val="0"/>
              </a:spcBef>
              <a:spcAft>
                <a:spcPct val="0"/>
              </a:spcAft>
              <a:buClrTx/>
              <a:buSzTx/>
              <a:buFontTx/>
              <a:buNone/>
              <a:tabLst/>
            </a:pPr>
            <a:r>
              <a:rPr kumimoji="0" lang="en-US" sz="900" b="0" i="0" u="none" strike="noStrike" cap="none" normalizeH="0" baseline="0" noProof="0">
                <a:ln>
                  <a:noFill/>
                </a:ln>
                <a:solidFill>
                  <a:schemeClr val="bg1"/>
                </a:solidFill>
                <a:effectLst/>
                <a:latin typeface="Verdana" charset="0"/>
                <a:ea typeface="Verdana" charset="0"/>
                <a:cs typeface="Verdana" charset="0"/>
              </a:rPr>
              <a:t>Public</a:t>
            </a:r>
            <a:endParaRPr kumimoji="0" lang="en-US" sz="900" b="0" i="0" u="none" strike="noStrike" cap="none" normalizeH="0" baseline="0" noProof="0" dirty="0">
              <a:ln>
                <a:noFill/>
              </a:ln>
              <a:solidFill>
                <a:schemeClr val="bg1"/>
              </a:solidFill>
              <a:effectLst/>
              <a:latin typeface="Verdana" charset="0"/>
              <a:ea typeface="Verdana" charset="0"/>
              <a:cs typeface="Verdana" charset="0"/>
            </a:endParaRPr>
          </a:p>
        </p:txBody>
      </p:sp>
      <p:pic>
        <p:nvPicPr>
          <p:cNvPr id="6" name="AVL_Logo_Master">
            <a:extLst>
              <a:ext uri="{FF2B5EF4-FFF2-40B4-BE49-F238E27FC236}">
                <a16:creationId xmlns:a16="http://schemas.microsoft.com/office/drawing/2014/main" id="{43197D62-CBDC-424A-A258-BB40F9FF7546}"/>
              </a:ext>
            </a:extLst>
          </p:cNvPr>
          <p:cNvPicPr>
            <a:picLocks noChangeAspect="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8688288" y="0"/>
            <a:ext cx="2915984" cy="2096887"/>
          </a:xfrm>
          <a:prstGeom prst="rect">
            <a:avLst/>
          </a:prstGeom>
        </p:spPr>
      </p:pic>
    </p:spTree>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wo Content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7" name="Picture 6">
            <a:extLst>
              <a:ext uri="{FF2B5EF4-FFF2-40B4-BE49-F238E27FC236}">
                <a16:creationId xmlns:a16="http://schemas.microsoft.com/office/drawing/2014/main" id="{DA744889-4E18-49F8-940C-B6883E6C0CE9}"/>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6" name="Inhaltsplatzhalter 2">
            <a:extLst>
              <a:ext uri="{FF2B5EF4-FFF2-40B4-BE49-F238E27FC236}">
                <a16:creationId xmlns:a16="http://schemas.microsoft.com/office/drawing/2014/main" id="{CDD4E7CC-20E8-44B7-8206-88DAE43C28C2}"/>
              </a:ext>
            </a:extLst>
          </p:cNvPr>
          <p:cNvSpPr>
            <a:spLocks noGrp="1"/>
          </p:cNvSpPr>
          <p:nvPr>
            <p:ph sz="half" idx="10" hasCustomPrompt="1"/>
          </p:nvPr>
        </p:nvSpPr>
        <p:spPr>
          <a:xfrm>
            <a:off x="629999" y="1530350"/>
            <a:ext cx="5087999" cy="4887383"/>
          </a:xfrm>
        </p:spPr>
        <p:txBody>
          <a:bodyPr/>
          <a:lstStyle>
            <a:lvl1pPr marL="228600" marR="0" indent="-228600"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sz="1600" baseline="0">
                <a:solidFill>
                  <a:schemeClr val="tx1"/>
                </a:solidFill>
              </a:defRPr>
            </a:lvl1pPr>
            <a:lvl2pPr marL="361941" indent="-180971">
              <a:buFont typeface="Arial" charset="0"/>
              <a:buChar char="•"/>
              <a:defRPr sz="1600">
                <a:solidFill>
                  <a:schemeClr val="tx1"/>
                </a:solidFill>
              </a:defRPr>
            </a:lvl2pPr>
            <a:lvl3pPr marL="534975" indent="-169859">
              <a:buFont typeface="Arial" charset="0"/>
              <a:buChar char="•"/>
              <a:defRPr sz="1400">
                <a:solidFill>
                  <a:schemeClr val="tx1"/>
                </a:solidFill>
              </a:defRPr>
            </a:lvl3pPr>
            <a:lvl4pPr marL="719120" indent="-179384">
              <a:buFont typeface="Arial" charset="0"/>
              <a:buChar char="•"/>
              <a:defRPr sz="1200">
                <a:solidFill>
                  <a:schemeClr val="tx1"/>
                </a:solidFill>
              </a:defRPr>
            </a:lvl4pPr>
            <a:lvl5pPr marL="888981" indent="-171450">
              <a:buFont typeface="Arial" panose="020B0604020202020204" pitchFamily="34" charset="0"/>
              <a:buChar char="•"/>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marL="228600" marR="0" lvl="0" indent="-228600" algn="l" defTabSz="914378" rtl="0" eaLnBrk="1" fontAlgn="auto" latinLnBrk="0" hangingPunct="1">
              <a:lnSpc>
                <a:spcPct val="100000"/>
              </a:lnSpc>
              <a:spcBef>
                <a:spcPts val="0"/>
              </a:spcBef>
              <a:spcAft>
                <a:spcPts val="600"/>
              </a:spcAft>
              <a:buClrTx/>
              <a:buSzTx/>
              <a:tabLst/>
              <a:defRPr/>
            </a:pPr>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marL="228600" marR="0" lvl="0" indent="-228600" algn="l" defTabSz="914378" rtl="0" eaLnBrk="1" fontAlgn="auto" latinLnBrk="0" hangingPunct="1">
              <a:lnSpc>
                <a:spcPct val="100000"/>
              </a:lnSpc>
              <a:spcBef>
                <a:spcPts val="0"/>
              </a:spcBef>
              <a:spcAft>
                <a:spcPts val="600"/>
              </a:spcAft>
              <a:buClrTx/>
              <a:buSzTx/>
              <a:tabLst/>
              <a:defRPr/>
            </a:pP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p:txBody>
      </p:sp>
      <p:sp>
        <p:nvSpPr>
          <p:cNvPr id="8" name="Inhaltsplatzhalter 2">
            <a:extLst>
              <a:ext uri="{FF2B5EF4-FFF2-40B4-BE49-F238E27FC236}">
                <a16:creationId xmlns:a16="http://schemas.microsoft.com/office/drawing/2014/main" id="{D83C5DCD-D4DE-45C4-BC3C-346CE3088B15}"/>
              </a:ext>
            </a:extLst>
          </p:cNvPr>
          <p:cNvSpPr>
            <a:spLocks noGrp="1"/>
          </p:cNvSpPr>
          <p:nvPr>
            <p:ph sz="half" idx="11" hasCustomPrompt="1"/>
          </p:nvPr>
        </p:nvSpPr>
        <p:spPr>
          <a:xfrm>
            <a:off x="6480606" y="1530349"/>
            <a:ext cx="5067924" cy="4887383"/>
          </a:xfrm>
        </p:spPr>
        <p:txBody>
          <a:bodyPr/>
          <a:lstStyle>
            <a:lvl1pPr marL="228600" marR="0" indent="-228600"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sz="1600" baseline="0">
                <a:solidFill>
                  <a:schemeClr val="tx1"/>
                </a:solidFill>
              </a:defRPr>
            </a:lvl1pPr>
            <a:lvl2pPr marL="361941" indent="-180971">
              <a:buFont typeface="Arial" charset="0"/>
              <a:buChar char="•"/>
              <a:defRPr sz="1600">
                <a:solidFill>
                  <a:schemeClr val="tx1"/>
                </a:solidFill>
              </a:defRPr>
            </a:lvl2pPr>
            <a:lvl3pPr marL="534975" indent="-169859">
              <a:buFont typeface="Arial" charset="0"/>
              <a:buChar char="•"/>
              <a:defRPr sz="1400">
                <a:solidFill>
                  <a:schemeClr val="tx1"/>
                </a:solidFill>
              </a:defRPr>
            </a:lvl3pPr>
            <a:lvl4pPr marL="719120" indent="-179384">
              <a:buFont typeface="Arial" charset="0"/>
              <a:buChar char="•"/>
              <a:defRPr sz="1200">
                <a:solidFill>
                  <a:schemeClr val="tx1"/>
                </a:solidFill>
              </a:defRPr>
            </a:lvl4pPr>
            <a:lvl5pPr marL="888981" indent="-171450">
              <a:buFont typeface="Arial" panose="020B0604020202020204" pitchFamily="34" charset="0"/>
              <a:buChar char="•"/>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marL="228600" marR="0" lvl="0" indent="-228600" algn="l" defTabSz="914378" rtl="0" eaLnBrk="1" fontAlgn="auto" latinLnBrk="0" hangingPunct="1">
              <a:lnSpc>
                <a:spcPct val="100000"/>
              </a:lnSpc>
              <a:spcBef>
                <a:spcPts val="0"/>
              </a:spcBef>
              <a:spcAft>
                <a:spcPts val="600"/>
              </a:spcAft>
              <a:buClrTx/>
              <a:buSzTx/>
              <a:tabLst/>
              <a:defRPr/>
            </a:pPr>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marL="228600" marR="0" lvl="0" indent="-228600" algn="l" defTabSz="914378" rtl="0" eaLnBrk="1" fontAlgn="auto" latinLnBrk="0" hangingPunct="1">
              <a:lnSpc>
                <a:spcPct val="100000"/>
              </a:lnSpc>
              <a:spcBef>
                <a:spcPts val="0"/>
              </a:spcBef>
              <a:spcAft>
                <a:spcPts val="600"/>
              </a:spcAft>
              <a:buClrTx/>
              <a:buSzTx/>
              <a:tabLst/>
              <a:defRPr/>
            </a:pP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wo Contents">
    <p:bg>
      <p:bgPr>
        <a:solidFill>
          <a:schemeClr val="bg1"/>
        </a:solidFill>
        <a:effectLst/>
      </p:bgPr>
    </p:bg>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7" name="Picture 6">
            <a:extLst>
              <a:ext uri="{FF2B5EF4-FFF2-40B4-BE49-F238E27FC236}">
                <a16:creationId xmlns:a16="http://schemas.microsoft.com/office/drawing/2014/main" id="{E330063E-35E1-4E59-AAB3-2CE4867B7F97}"/>
              </a:ext>
            </a:extLst>
          </p:cNvPr>
          <p:cNvPicPr>
            <a:picLocks/>
          </p:cNvPicPr>
          <p:nvPr userDrawn="1"/>
        </p:nvPicPr>
        <p:blipFill rotWithShape="1">
          <a:blip r:embed="rId2">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6" name="Inhaltsplatzhalter 2">
            <a:extLst>
              <a:ext uri="{FF2B5EF4-FFF2-40B4-BE49-F238E27FC236}">
                <a16:creationId xmlns:a16="http://schemas.microsoft.com/office/drawing/2014/main" id="{02D2F054-8DC5-4A59-B3DA-A90508C603DF}"/>
              </a:ext>
            </a:extLst>
          </p:cNvPr>
          <p:cNvSpPr>
            <a:spLocks noGrp="1"/>
          </p:cNvSpPr>
          <p:nvPr>
            <p:ph sz="half" idx="10" hasCustomPrompt="1"/>
          </p:nvPr>
        </p:nvSpPr>
        <p:spPr>
          <a:xfrm>
            <a:off x="619194" y="1530351"/>
            <a:ext cx="5098806" cy="4887383"/>
          </a:xfrm>
        </p:spPr>
        <p:txBody>
          <a:bodyPr/>
          <a:lstStyle>
            <a:lvl1pPr marL="228600" marR="0" indent="-228600"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sz="1600" baseline="0">
                <a:solidFill>
                  <a:schemeClr val="tx1"/>
                </a:solidFill>
              </a:defRPr>
            </a:lvl1pPr>
            <a:lvl2pPr marL="361941" indent="-180971">
              <a:buFont typeface="Arial" charset="0"/>
              <a:buChar char="•"/>
              <a:defRPr sz="1600">
                <a:solidFill>
                  <a:schemeClr val="tx1"/>
                </a:solidFill>
              </a:defRPr>
            </a:lvl2pPr>
            <a:lvl3pPr marL="534975" indent="-169859">
              <a:buFont typeface="Arial" charset="0"/>
              <a:buChar char="•"/>
              <a:defRPr sz="1400">
                <a:solidFill>
                  <a:schemeClr val="tx1"/>
                </a:solidFill>
              </a:defRPr>
            </a:lvl3pPr>
            <a:lvl4pPr marL="719120" indent="-179384">
              <a:buFont typeface="Arial" charset="0"/>
              <a:buChar char="•"/>
              <a:defRPr sz="1200">
                <a:solidFill>
                  <a:schemeClr val="tx1"/>
                </a:solidFill>
              </a:defRPr>
            </a:lvl4pPr>
            <a:lvl5pPr marL="888981" indent="-171450">
              <a:buFont typeface="Arial" panose="020B0604020202020204" pitchFamily="34" charset="0"/>
              <a:buChar char="•"/>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marL="228600" marR="0" lvl="0" indent="-228600" algn="l" defTabSz="914378" rtl="0" eaLnBrk="1" fontAlgn="auto" latinLnBrk="0" hangingPunct="1">
              <a:lnSpc>
                <a:spcPct val="100000"/>
              </a:lnSpc>
              <a:spcBef>
                <a:spcPts val="0"/>
              </a:spcBef>
              <a:spcAft>
                <a:spcPts val="600"/>
              </a:spcAft>
              <a:buClrTx/>
              <a:buSzTx/>
              <a:tabLst/>
              <a:defRPr/>
            </a:pPr>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marL="228600" marR="0" lvl="0" indent="-228600" algn="l" defTabSz="914378" rtl="0" eaLnBrk="1" fontAlgn="auto" latinLnBrk="0" hangingPunct="1">
              <a:lnSpc>
                <a:spcPct val="100000"/>
              </a:lnSpc>
              <a:spcBef>
                <a:spcPts val="0"/>
              </a:spcBef>
              <a:spcAft>
                <a:spcPts val="600"/>
              </a:spcAft>
              <a:buClrTx/>
              <a:buSzTx/>
              <a:tabLst/>
              <a:defRPr/>
            </a:pP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p:txBody>
      </p:sp>
      <p:sp>
        <p:nvSpPr>
          <p:cNvPr id="8" name="Inhaltsplatzhalter 3">
            <a:extLst>
              <a:ext uri="{FF2B5EF4-FFF2-40B4-BE49-F238E27FC236}">
                <a16:creationId xmlns:a16="http://schemas.microsoft.com/office/drawing/2014/main" id="{DCAECBFC-64D4-403C-8E10-DEC9A69B0B5C}"/>
              </a:ext>
            </a:extLst>
          </p:cNvPr>
          <p:cNvSpPr>
            <a:spLocks noGrp="1"/>
          </p:cNvSpPr>
          <p:nvPr>
            <p:ph sz="half" idx="11" hasCustomPrompt="1"/>
          </p:nvPr>
        </p:nvSpPr>
        <p:spPr>
          <a:xfrm>
            <a:off x="6480608" y="1530352"/>
            <a:ext cx="5067924" cy="4896738"/>
          </a:xfrm>
        </p:spPr>
        <p:txBody>
          <a:bodyPr/>
          <a:lstStyle>
            <a:lvl1pPr marL="228600" marR="0" indent="-228600"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sz="1600">
                <a:solidFill>
                  <a:schemeClr val="tx1"/>
                </a:solidFill>
              </a:defRPr>
            </a:lvl1pPr>
            <a:lvl2pPr marL="361941" indent="-180971">
              <a:buFont typeface="Arial" charset="0"/>
              <a:buChar char="•"/>
              <a:defRPr sz="1600">
                <a:solidFill>
                  <a:schemeClr val="tx1"/>
                </a:solidFill>
              </a:defRPr>
            </a:lvl2pPr>
            <a:lvl3pPr marL="534975" indent="-169859">
              <a:buFont typeface="Arial" charset="0"/>
              <a:buChar char="•"/>
              <a:defRPr sz="1400">
                <a:solidFill>
                  <a:schemeClr val="tx1"/>
                </a:solidFill>
              </a:defRPr>
            </a:lvl3pPr>
            <a:lvl4pPr marL="719120" indent="-179384">
              <a:buFont typeface="Arial" charset="0"/>
              <a:buChar char="•"/>
              <a:defRPr sz="1200">
                <a:solidFill>
                  <a:schemeClr val="tx1"/>
                </a:solidFill>
              </a:defRPr>
            </a:lvl4pPr>
            <a:lvl5pPr marL="898502" indent="-180971">
              <a:buFont typeface="Arial" charset="0"/>
              <a:buChar char="•"/>
              <a:defRPr sz="1200">
                <a:solidFill>
                  <a:schemeClr val="tx1"/>
                </a:solidFill>
              </a:defRPr>
            </a:lvl5pPr>
            <a:lvl6pPr marL="1076325" indent="-179388">
              <a:spcBef>
                <a:spcPts val="0"/>
              </a:spcBef>
              <a:spcAft>
                <a:spcPts val="600"/>
              </a:spcAft>
              <a:buClr>
                <a:srgbClr val="999999"/>
              </a:buCl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defRPr sz="1200">
                <a:latin typeface="Verdana" panose="020B0604030504040204" pitchFamily="34" charset="0"/>
                <a:ea typeface="Verdana" panose="020B0604030504040204" pitchFamily="34" charset="0"/>
              </a:defRPr>
            </a:lvl8pPr>
            <a:lvl9pPr>
              <a:defRPr sz="1800"/>
            </a:lvl9pPr>
          </a:lstStyle>
          <a:p>
            <a:pPr marL="228600" marR="0" lvl="0" indent="-228600" algn="l" defTabSz="914378" rtl="0" eaLnBrk="1" fontAlgn="auto" latinLnBrk="0" hangingPunct="1">
              <a:lnSpc>
                <a:spcPct val="100000"/>
              </a:lnSpc>
              <a:spcBef>
                <a:spcPts val="0"/>
              </a:spcBef>
              <a:spcAft>
                <a:spcPts val="600"/>
              </a:spcAft>
              <a:buClrTx/>
              <a:buSzTx/>
              <a:tabLst/>
              <a:defRPr/>
            </a:pPr>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marL="228600" marR="0" lvl="0" indent="-228600" algn="l" defTabSz="914378" rtl="0" eaLnBrk="1" fontAlgn="auto" latinLnBrk="0" hangingPunct="1">
              <a:lnSpc>
                <a:spcPct val="100000"/>
              </a:lnSpc>
              <a:spcBef>
                <a:spcPts val="0"/>
              </a:spcBef>
              <a:spcAft>
                <a:spcPts val="600"/>
              </a:spcAft>
              <a:buClrTx/>
              <a:buSzTx/>
              <a:tabLst/>
              <a:defRPr/>
            </a:pP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a:p>
            <a:pPr lvl="4"/>
            <a:endParaRPr lang="en-US" noProof="0" dirty="0"/>
          </a:p>
        </p:txBody>
      </p:sp>
    </p:spTree>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hapterslide with 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el 1"/>
          <p:cNvSpPr>
            <a:spLocks noGrp="1"/>
          </p:cNvSpPr>
          <p:nvPr>
            <p:ph type="ctrTitle" hasCustomPrompt="1"/>
          </p:nvPr>
        </p:nvSpPr>
        <p:spPr>
          <a:xfrm>
            <a:off x="-8123" y="4433626"/>
            <a:ext cx="4898790" cy="643253"/>
          </a:xfrm>
          <a:noFill/>
          <a:ln>
            <a:noFill/>
          </a:ln>
        </p:spPr>
        <p:txBody>
          <a:bodyPr wrap="none" lIns="630000" tIns="0" rIns="540000" bIns="0" anchor="ctr" anchorCtr="0">
            <a:spAutoFit/>
          </a:bodyPr>
          <a:lstStyle>
            <a:lvl1pPr algn="l">
              <a:lnSpc>
                <a:spcPct val="110000"/>
              </a:lnSpc>
              <a:defRPr sz="3800" b="0" baseline="0">
                <a:latin typeface="Verdana" charset="0"/>
                <a:ea typeface="Verdana" charset="0"/>
                <a:cs typeface="Verdana" charset="0"/>
              </a:defRPr>
            </a:lvl1pPr>
          </a:lstStyle>
          <a:p>
            <a:r>
              <a:rPr lang="en-US" noProof="0" dirty="0"/>
              <a:t>Document Title</a:t>
            </a:r>
          </a:p>
        </p:txBody>
      </p:sp>
      <p:sp>
        <p:nvSpPr>
          <p:cNvPr id="5" name="Untertitel 2"/>
          <p:cNvSpPr>
            <a:spLocks noGrp="1"/>
          </p:cNvSpPr>
          <p:nvPr>
            <p:ph type="subTitle" idx="1" hasCustomPrompt="1"/>
          </p:nvPr>
        </p:nvSpPr>
        <p:spPr>
          <a:xfrm>
            <a:off x="-8123" y="5076879"/>
            <a:ext cx="6184398" cy="514738"/>
          </a:xfrm>
          <a:noFill/>
          <a:ln>
            <a:noFill/>
          </a:ln>
          <a:effectLst/>
        </p:spPr>
        <p:txBody>
          <a:bodyPr wrap="none" lIns="630000" tIns="72000" rIns="540000" bIns="72000" anchor="ctr" anchorCtr="0">
            <a:spAutoFit/>
          </a:bodyPr>
          <a:lstStyle>
            <a:lvl1pPr marL="0" indent="0" algn="l">
              <a:buNone/>
              <a:defRPr sz="2400" cap="none" baseline="0">
                <a:solidFill>
                  <a:schemeClr val="tx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Document subtitle Lorem Ipsum</a:t>
            </a:r>
          </a:p>
        </p:txBody>
      </p:sp>
    </p:spTree>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Chapterslide with Backgroundimag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Titel 1"/>
          <p:cNvSpPr>
            <a:spLocks noGrp="1"/>
          </p:cNvSpPr>
          <p:nvPr>
            <p:ph type="ctrTitle" hasCustomPrompt="1"/>
          </p:nvPr>
        </p:nvSpPr>
        <p:spPr>
          <a:xfrm>
            <a:off x="-8123" y="4433626"/>
            <a:ext cx="4898790" cy="643253"/>
          </a:xfrm>
          <a:solidFill>
            <a:srgbClr val="0B425C"/>
          </a:solidFill>
          <a:ln>
            <a:noFill/>
          </a:ln>
        </p:spPr>
        <p:txBody>
          <a:bodyPr wrap="none" lIns="630000" tIns="0" rIns="540000" bIns="0" anchor="ctr" anchorCtr="0">
            <a:spAutoFit/>
          </a:bodyPr>
          <a:lstStyle>
            <a:lvl1pPr algn="l">
              <a:lnSpc>
                <a:spcPct val="110000"/>
              </a:lnSpc>
              <a:defRPr sz="3800" b="0" baseline="0">
                <a:latin typeface="Verdana" charset="0"/>
                <a:ea typeface="Verdana" charset="0"/>
                <a:cs typeface="Verdana" charset="0"/>
              </a:defRPr>
            </a:lvl1pPr>
          </a:lstStyle>
          <a:p>
            <a:r>
              <a:rPr lang="en-US" noProof="0" dirty="0"/>
              <a:t>Document Title</a:t>
            </a:r>
          </a:p>
        </p:txBody>
      </p:sp>
      <p:sp>
        <p:nvSpPr>
          <p:cNvPr id="5" name="Untertitel 2"/>
          <p:cNvSpPr>
            <a:spLocks noGrp="1"/>
          </p:cNvSpPr>
          <p:nvPr>
            <p:ph type="subTitle" idx="1" hasCustomPrompt="1"/>
          </p:nvPr>
        </p:nvSpPr>
        <p:spPr>
          <a:xfrm>
            <a:off x="-8123" y="5076879"/>
            <a:ext cx="6184398" cy="514738"/>
          </a:xfrm>
          <a:solidFill>
            <a:srgbClr val="0B425C"/>
          </a:solidFill>
          <a:ln>
            <a:noFill/>
          </a:ln>
          <a:effectLst/>
        </p:spPr>
        <p:txBody>
          <a:bodyPr wrap="none" lIns="630000" tIns="72000" rIns="540000" bIns="72000" anchor="ctr" anchorCtr="0">
            <a:spAutoFit/>
          </a:bodyPr>
          <a:lstStyle>
            <a:lvl1pPr marL="0" indent="0" algn="l">
              <a:buNone/>
              <a:defRPr sz="2400" cap="none" baseline="0">
                <a:solidFill>
                  <a:schemeClr val="bg1"/>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Document subtitle Lorem Ipsum</a:t>
            </a:r>
          </a:p>
        </p:txBody>
      </p:sp>
    </p:spTree>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lide with Bulletpoints and Backgroundimag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Bildplatzhalter 3"/>
          <p:cNvSpPr>
            <a:spLocks noGrp="1"/>
          </p:cNvSpPr>
          <p:nvPr>
            <p:ph type="pic" sz="quarter" idx="10"/>
          </p:nvPr>
        </p:nvSpPr>
        <p:spPr>
          <a:xfrm>
            <a:off x="1" y="1531200"/>
            <a:ext cx="12192000" cy="5111482"/>
          </a:xfrm>
        </p:spPr>
        <p:txBody>
          <a:bodyPr/>
          <a:lstStyle/>
          <a:p>
            <a:r>
              <a:rPr lang="en-US"/>
              <a:t>Click icon to add picture</a:t>
            </a:r>
            <a:endParaRPr lang="de-AT" dirty="0"/>
          </a:p>
        </p:txBody>
      </p:sp>
      <p:sp>
        <p:nvSpPr>
          <p:cNvPr id="6" name="Inhaltsplatzhalter 3"/>
          <p:cNvSpPr>
            <a:spLocks noGrp="1"/>
          </p:cNvSpPr>
          <p:nvPr>
            <p:ph sz="half" idx="2" hasCustomPrompt="1"/>
          </p:nvPr>
        </p:nvSpPr>
        <p:spPr>
          <a:xfrm>
            <a:off x="624001" y="2564904"/>
            <a:ext cx="2211439" cy="411681"/>
          </a:xfrm>
          <a:solidFill>
            <a:schemeClr val="bg1"/>
          </a:solidFill>
        </p:spPr>
        <p:txBody>
          <a:bodyPr wrap="none" tIns="32400" bIns="32400">
            <a:spAutoFit/>
          </a:bodyPr>
          <a:lstStyle>
            <a:lvl1pPr marL="0" indent="0">
              <a:lnSpc>
                <a:spcPts val="2667"/>
              </a:lnSpc>
              <a:spcBef>
                <a:spcPts val="0"/>
              </a:spcBef>
              <a:buFontTx/>
              <a:buNone/>
              <a:defRPr sz="1800" b="0" baseline="0">
                <a:solidFill>
                  <a:schemeClr val="tx1"/>
                </a:solidFill>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de-AT" dirty="0"/>
              <a:t>Insert Bullet Points</a:t>
            </a:r>
            <a:endParaRPr lang="de-DE" dirty="0"/>
          </a:p>
        </p:txBody>
      </p:sp>
      <p:sp>
        <p:nvSpPr>
          <p:cNvPr id="7" name="Inhaltsplatzhalter 3"/>
          <p:cNvSpPr>
            <a:spLocks noGrp="1"/>
          </p:cNvSpPr>
          <p:nvPr>
            <p:ph sz="half" idx="16" hasCustomPrompt="1"/>
          </p:nvPr>
        </p:nvSpPr>
        <p:spPr>
          <a:xfrm>
            <a:off x="624001" y="3040104"/>
            <a:ext cx="2211439" cy="411681"/>
          </a:xfrm>
          <a:solidFill>
            <a:schemeClr val="bg1"/>
          </a:solidFill>
        </p:spPr>
        <p:txBody>
          <a:bodyPr wrap="none" tIns="32400" bIns="32400">
            <a:spAutoFit/>
          </a:bodyPr>
          <a:lstStyle>
            <a:lvl1pPr marL="0" indent="0">
              <a:lnSpc>
                <a:spcPts val="2667"/>
              </a:lnSpc>
              <a:spcBef>
                <a:spcPts val="0"/>
              </a:spcBef>
              <a:buFontTx/>
              <a:buNone/>
              <a:defRPr sz="1800">
                <a:solidFill>
                  <a:schemeClr val="tx1"/>
                </a:solidFill>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de-AT" dirty="0"/>
              <a:t>Insert Bullet Points</a:t>
            </a:r>
            <a:endParaRPr lang="de-DE" dirty="0"/>
          </a:p>
        </p:txBody>
      </p:sp>
      <p:sp>
        <p:nvSpPr>
          <p:cNvPr id="8" name="Inhaltsplatzhalter 3"/>
          <p:cNvSpPr>
            <a:spLocks noGrp="1"/>
          </p:cNvSpPr>
          <p:nvPr>
            <p:ph sz="half" idx="18" hasCustomPrompt="1"/>
          </p:nvPr>
        </p:nvSpPr>
        <p:spPr>
          <a:xfrm>
            <a:off x="624001" y="4000104"/>
            <a:ext cx="2211439" cy="411681"/>
          </a:xfrm>
          <a:solidFill>
            <a:schemeClr val="bg1"/>
          </a:solidFill>
        </p:spPr>
        <p:txBody>
          <a:bodyPr wrap="none" tIns="32400" bIns="32400">
            <a:spAutoFit/>
          </a:bodyPr>
          <a:lstStyle>
            <a:lvl1pPr marL="0" indent="0">
              <a:lnSpc>
                <a:spcPts val="2667"/>
              </a:lnSpc>
              <a:spcBef>
                <a:spcPts val="107"/>
              </a:spcBef>
              <a:buFontTx/>
              <a:buNone/>
              <a:defRPr sz="1800">
                <a:solidFill>
                  <a:schemeClr val="tx1"/>
                </a:solidFill>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de-AT" dirty="0"/>
              <a:t>Insert Bullet Points</a:t>
            </a:r>
            <a:endParaRPr lang="de-DE" dirty="0"/>
          </a:p>
        </p:txBody>
      </p:sp>
      <p:sp>
        <p:nvSpPr>
          <p:cNvPr id="9" name="Inhaltsplatzhalter 3"/>
          <p:cNvSpPr>
            <a:spLocks noGrp="1"/>
          </p:cNvSpPr>
          <p:nvPr>
            <p:ph sz="half" idx="19" hasCustomPrompt="1"/>
          </p:nvPr>
        </p:nvSpPr>
        <p:spPr>
          <a:xfrm>
            <a:off x="624001" y="4480104"/>
            <a:ext cx="2211439" cy="411681"/>
          </a:xfrm>
          <a:solidFill>
            <a:schemeClr val="bg1"/>
          </a:solidFill>
        </p:spPr>
        <p:txBody>
          <a:bodyPr wrap="none" tIns="32400" bIns="32400">
            <a:spAutoFit/>
          </a:bodyPr>
          <a:lstStyle>
            <a:lvl1pPr marL="0" indent="0">
              <a:lnSpc>
                <a:spcPts val="2667"/>
              </a:lnSpc>
              <a:spcBef>
                <a:spcPts val="107"/>
              </a:spcBef>
              <a:buFontTx/>
              <a:buNone/>
              <a:defRPr sz="1800">
                <a:solidFill>
                  <a:schemeClr val="tx1"/>
                </a:solidFill>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de-AT" dirty="0"/>
              <a:t>Insert Bullet Points</a:t>
            </a:r>
            <a:endParaRPr lang="de-DE" dirty="0"/>
          </a:p>
        </p:txBody>
      </p:sp>
      <p:sp>
        <p:nvSpPr>
          <p:cNvPr id="10" name="Inhaltsplatzhalter 3"/>
          <p:cNvSpPr>
            <a:spLocks noGrp="1"/>
          </p:cNvSpPr>
          <p:nvPr>
            <p:ph sz="half" idx="20" hasCustomPrompt="1"/>
          </p:nvPr>
        </p:nvSpPr>
        <p:spPr>
          <a:xfrm>
            <a:off x="624001" y="4964105"/>
            <a:ext cx="2211439" cy="411681"/>
          </a:xfrm>
          <a:solidFill>
            <a:schemeClr val="bg1"/>
          </a:solidFill>
        </p:spPr>
        <p:txBody>
          <a:bodyPr wrap="none" tIns="32400" bIns="32400">
            <a:spAutoFit/>
          </a:bodyPr>
          <a:lstStyle>
            <a:lvl1pPr marL="0" indent="0">
              <a:lnSpc>
                <a:spcPts val="2667"/>
              </a:lnSpc>
              <a:spcBef>
                <a:spcPts val="107"/>
              </a:spcBef>
              <a:buFontTx/>
              <a:buNone/>
              <a:defRPr sz="1800">
                <a:solidFill>
                  <a:schemeClr val="tx1"/>
                </a:solidFill>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de-AT" dirty="0"/>
              <a:t>Insert Bullet Points</a:t>
            </a:r>
            <a:endParaRPr lang="de-DE" dirty="0"/>
          </a:p>
        </p:txBody>
      </p:sp>
      <p:sp>
        <p:nvSpPr>
          <p:cNvPr id="11" name="Inhaltsplatzhalter 3"/>
          <p:cNvSpPr>
            <a:spLocks noGrp="1"/>
          </p:cNvSpPr>
          <p:nvPr>
            <p:ph sz="half" idx="25" hasCustomPrompt="1"/>
          </p:nvPr>
        </p:nvSpPr>
        <p:spPr>
          <a:xfrm>
            <a:off x="624001" y="3515304"/>
            <a:ext cx="2211439" cy="411681"/>
          </a:xfrm>
          <a:solidFill>
            <a:schemeClr val="bg1"/>
          </a:solidFill>
        </p:spPr>
        <p:txBody>
          <a:bodyPr wrap="none" tIns="32400" bIns="32400">
            <a:spAutoFit/>
          </a:bodyPr>
          <a:lstStyle>
            <a:lvl1pPr marL="0" indent="0">
              <a:lnSpc>
                <a:spcPts val="2667"/>
              </a:lnSpc>
              <a:spcBef>
                <a:spcPts val="107"/>
              </a:spcBef>
              <a:buFontTx/>
              <a:buNone/>
              <a:defRPr sz="1800">
                <a:solidFill>
                  <a:schemeClr val="tx1"/>
                </a:solidFill>
              </a:defRPr>
            </a:lvl1pPr>
            <a:lvl2pPr marL="609570" indent="0">
              <a:lnSpc>
                <a:spcPts val="2667"/>
              </a:lnSpc>
              <a:spcBef>
                <a:spcPts val="107"/>
              </a:spcBef>
              <a:buFontTx/>
              <a:buNone/>
              <a:defRPr sz="2400">
                <a:solidFill>
                  <a:srgbClr val="595959"/>
                </a:solidFill>
              </a:defRPr>
            </a:lvl2pPr>
            <a:lvl3pPr marL="1219139" indent="0">
              <a:lnSpc>
                <a:spcPts val="2667"/>
              </a:lnSpc>
              <a:spcBef>
                <a:spcPts val="107"/>
              </a:spcBef>
              <a:buFontTx/>
              <a:buNone/>
              <a:defRPr sz="2400">
                <a:solidFill>
                  <a:srgbClr val="595959"/>
                </a:solidFill>
              </a:defRPr>
            </a:lvl3pPr>
            <a:lvl4pPr marL="1828709" indent="0">
              <a:lnSpc>
                <a:spcPts val="2667"/>
              </a:lnSpc>
              <a:spcBef>
                <a:spcPts val="107"/>
              </a:spcBef>
              <a:buFontTx/>
              <a:buNone/>
              <a:defRPr sz="2400">
                <a:solidFill>
                  <a:srgbClr val="595959"/>
                </a:solidFill>
              </a:defRPr>
            </a:lvl4pPr>
            <a:lvl5pPr marL="2438278" indent="0">
              <a:lnSpc>
                <a:spcPts val="2667"/>
              </a:lnSpc>
              <a:spcBef>
                <a:spcPts val="107"/>
              </a:spcBef>
              <a:buFontTx/>
              <a:buNone/>
              <a:defRPr sz="2400">
                <a:solidFill>
                  <a:srgbClr val="595959"/>
                </a:solidFill>
              </a:defRPr>
            </a:lvl5pPr>
            <a:lvl6pPr>
              <a:defRPr sz="2400"/>
            </a:lvl6pPr>
            <a:lvl7pPr>
              <a:defRPr sz="2400"/>
            </a:lvl7pPr>
            <a:lvl8pPr>
              <a:defRPr sz="2400"/>
            </a:lvl8pPr>
            <a:lvl9pPr>
              <a:defRPr sz="2400"/>
            </a:lvl9pPr>
          </a:lstStyle>
          <a:p>
            <a:pPr lvl="0"/>
            <a:r>
              <a:rPr lang="de-AT" dirty="0"/>
              <a:t>Insert Bullet Points</a:t>
            </a:r>
            <a:endParaRPr lang="de-DE" dirty="0"/>
          </a:p>
        </p:txBody>
      </p:sp>
      <p:sp>
        <p:nvSpPr>
          <p:cNvPr id="15"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spTree>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mage (left) and figures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628992" y="1531200"/>
            <a:ext cx="9168000" cy="4873834"/>
          </a:xfrm>
        </p:spPr>
        <p:txBody>
          <a:bodyPr/>
          <a:lstStyle/>
          <a:p>
            <a:r>
              <a:rPr lang="en-US"/>
              <a:t>Click icon to add picture</a:t>
            </a:r>
            <a:endParaRPr lang="de-AT"/>
          </a:p>
        </p:txBody>
      </p:sp>
      <p:sp>
        <p:nvSpPr>
          <p:cNvPr id="5" name="Textplatzhalter 7"/>
          <p:cNvSpPr>
            <a:spLocks noGrp="1"/>
          </p:cNvSpPr>
          <p:nvPr>
            <p:ph type="body" sz="quarter" idx="16" hasCustomPrompt="1"/>
          </p:nvPr>
        </p:nvSpPr>
        <p:spPr>
          <a:xfrm>
            <a:off x="9969600" y="1531200"/>
            <a:ext cx="1603200" cy="816000"/>
          </a:xfrm>
        </p:spPr>
        <p:txBody>
          <a:bodyPr lIns="0" tIns="0" rIns="0" bIns="0">
            <a:noAutofit/>
          </a:bodyPr>
          <a:lstStyle>
            <a:lvl1pPr marL="0" indent="0">
              <a:buFontTx/>
              <a:buNone/>
              <a:defRPr sz="4533" b="0" i="0">
                <a:solidFill>
                  <a:srgbClr val="96C11F"/>
                </a:solidFill>
                <a:latin typeface="Verdana" charset="0"/>
                <a:ea typeface="Verdana" charset="0"/>
                <a:cs typeface="Verdana"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X%</a:t>
            </a:r>
          </a:p>
        </p:txBody>
      </p:sp>
      <p:sp>
        <p:nvSpPr>
          <p:cNvPr id="6" name="Textplatzhalter 25"/>
          <p:cNvSpPr>
            <a:spLocks noGrp="1"/>
          </p:cNvSpPr>
          <p:nvPr>
            <p:ph type="body" sz="quarter" idx="17" hasCustomPrompt="1"/>
          </p:nvPr>
        </p:nvSpPr>
        <p:spPr>
          <a:xfrm>
            <a:off x="9964800" y="2426040"/>
            <a:ext cx="1603677" cy="595035"/>
          </a:xfrm>
        </p:spPr>
        <p:txBody>
          <a:bodyPr wrap="square" lIns="0" tIns="0" rIns="0" bIns="0">
            <a:spAutoFit/>
          </a:bodyPr>
          <a:lstStyle>
            <a:lvl1pPr marL="0" indent="0">
              <a:buFontTx/>
              <a:buNone/>
              <a:defRPr sz="1600">
                <a:solidFill>
                  <a:schemeClr val="tx1"/>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Text</a:t>
            </a:r>
          </a:p>
          <a:p>
            <a:pPr lvl="0"/>
            <a:endParaRPr lang="de-DE" dirty="0"/>
          </a:p>
        </p:txBody>
      </p:sp>
      <p:sp>
        <p:nvSpPr>
          <p:cNvPr id="7" name="Textplatzhalter 7"/>
          <p:cNvSpPr>
            <a:spLocks noGrp="1"/>
          </p:cNvSpPr>
          <p:nvPr>
            <p:ph type="body" sz="quarter" idx="19" hasCustomPrompt="1"/>
          </p:nvPr>
        </p:nvSpPr>
        <p:spPr>
          <a:xfrm>
            <a:off x="9964800" y="3201800"/>
            <a:ext cx="1603200" cy="816000"/>
          </a:xfrm>
        </p:spPr>
        <p:txBody>
          <a:bodyPr lIns="0" tIns="0" rIns="0" bIns="0">
            <a:noAutofit/>
          </a:bodyPr>
          <a:lstStyle>
            <a:lvl1pPr marL="0" indent="0">
              <a:buFontTx/>
              <a:buNone/>
              <a:defRPr sz="4533" b="0" i="0">
                <a:solidFill>
                  <a:srgbClr val="96C11F"/>
                </a:solidFill>
                <a:latin typeface="Verdana" charset="0"/>
                <a:ea typeface="Verdana" charset="0"/>
                <a:cs typeface="Verdana"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X%</a:t>
            </a:r>
          </a:p>
        </p:txBody>
      </p:sp>
      <p:sp>
        <p:nvSpPr>
          <p:cNvPr id="8" name="Textplatzhalter 25"/>
          <p:cNvSpPr>
            <a:spLocks noGrp="1"/>
          </p:cNvSpPr>
          <p:nvPr>
            <p:ph type="body" sz="quarter" idx="20" hasCustomPrompt="1"/>
          </p:nvPr>
        </p:nvSpPr>
        <p:spPr>
          <a:xfrm>
            <a:off x="9964800" y="4106240"/>
            <a:ext cx="1603677" cy="595035"/>
          </a:xfrm>
        </p:spPr>
        <p:txBody>
          <a:bodyPr wrap="square" lIns="0" tIns="0" rIns="0" bIns="0">
            <a:spAutoFit/>
          </a:bodyPr>
          <a:lstStyle>
            <a:lvl1pPr marL="0" indent="0">
              <a:buFontTx/>
              <a:buNone/>
              <a:defRPr sz="1600">
                <a:solidFill>
                  <a:schemeClr val="tx1"/>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Text</a:t>
            </a:r>
          </a:p>
          <a:p>
            <a:pPr lvl="0"/>
            <a:endParaRPr lang="de-DE" dirty="0"/>
          </a:p>
        </p:txBody>
      </p:sp>
      <p:sp>
        <p:nvSpPr>
          <p:cNvPr id="9" name="Textplatzhalter 7"/>
          <p:cNvSpPr>
            <a:spLocks noGrp="1"/>
          </p:cNvSpPr>
          <p:nvPr>
            <p:ph type="body" sz="quarter" idx="21" hasCustomPrompt="1"/>
          </p:nvPr>
        </p:nvSpPr>
        <p:spPr>
          <a:xfrm>
            <a:off x="9964800" y="4900197"/>
            <a:ext cx="1603200" cy="816000"/>
          </a:xfrm>
        </p:spPr>
        <p:txBody>
          <a:bodyPr lIns="0" tIns="0" rIns="0" bIns="0">
            <a:noAutofit/>
          </a:bodyPr>
          <a:lstStyle>
            <a:lvl1pPr marL="0" indent="0">
              <a:buFontTx/>
              <a:buNone/>
              <a:defRPr sz="4533" b="0" i="0">
                <a:solidFill>
                  <a:srgbClr val="96C11F"/>
                </a:solidFill>
                <a:latin typeface="Verdana" charset="0"/>
                <a:ea typeface="Verdana" charset="0"/>
                <a:cs typeface="Verdana" charset="0"/>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X%</a:t>
            </a:r>
          </a:p>
        </p:txBody>
      </p:sp>
      <p:sp>
        <p:nvSpPr>
          <p:cNvPr id="10" name="Textplatzhalter 25"/>
          <p:cNvSpPr>
            <a:spLocks noGrp="1"/>
          </p:cNvSpPr>
          <p:nvPr>
            <p:ph type="body" sz="quarter" idx="22" hasCustomPrompt="1"/>
          </p:nvPr>
        </p:nvSpPr>
        <p:spPr>
          <a:xfrm>
            <a:off x="9964813" y="5804637"/>
            <a:ext cx="1603187" cy="595035"/>
          </a:xfrm>
        </p:spPr>
        <p:txBody>
          <a:bodyPr wrap="square" lIns="0" tIns="0" rIns="0" bIns="0">
            <a:spAutoFit/>
          </a:bodyPr>
          <a:lstStyle>
            <a:lvl1pPr marL="0" indent="0">
              <a:buFontTx/>
              <a:buNone/>
              <a:defRPr sz="1600">
                <a:solidFill>
                  <a:schemeClr val="tx1"/>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Text</a:t>
            </a:r>
          </a:p>
          <a:p>
            <a:pPr lvl="0"/>
            <a:endParaRPr lang="de-DE" dirty="0"/>
          </a:p>
        </p:txBody>
      </p:sp>
      <p:sp>
        <p:nvSpPr>
          <p:cNvPr id="17"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spTree>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 Images and Tex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630000" y="1540608"/>
            <a:ext cx="3600000" cy="2347200"/>
          </a:xfrm>
        </p:spPr>
        <p:txBody>
          <a:bodyPr/>
          <a:lstStyle/>
          <a:p>
            <a:r>
              <a:rPr lang="en-US"/>
              <a:t>Click icon to add picture</a:t>
            </a:r>
            <a:endParaRPr lang="de-AT"/>
          </a:p>
        </p:txBody>
      </p:sp>
      <p:sp>
        <p:nvSpPr>
          <p:cNvPr id="5" name="Bildplatzhalter 3"/>
          <p:cNvSpPr>
            <a:spLocks noGrp="1"/>
          </p:cNvSpPr>
          <p:nvPr>
            <p:ph type="pic" sz="quarter" idx="11"/>
          </p:nvPr>
        </p:nvSpPr>
        <p:spPr>
          <a:xfrm>
            <a:off x="630000" y="4078940"/>
            <a:ext cx="3600000" cy="2332800"/>
          </a:xfrm>
        </p:spPr>
        <p:txBody>
          <a:bodyPr/>
          <a:lstStyle/>
          <a:p>
            <a:r>
              <a:rPr lang="en-US"/>
              <a:t>Click icon to add picture</a:t>
            </a:r>
            <a:endParaRPr lang="de-AT"/>
          </a:p>
        </p:txBody>
      </p:sp>
      <p:sp>
        <p:nvSpPr>
          <p:cNvPr id="6" name="Bildplatzhalter 3"/>
          <p:cNvSpPr>
            <a:spLocks noGrp="1"/>
          </p:cNvSpPr>
          <p:nvPr>
            <p:ph type="pic" sz="quarter" idx="12"/>
          </p:nvPr>
        </p:nvSpPr>
        <p:spPr>
          <a:xfrm>
            <a:off x="4440000" y="1539760"/>
            <a:ext cx="5352000" cy="4876221"/>
          </a:xfrm>
        </p:spPr>
        <p:txBody>
          <a:bodyPr/>
          <a:lstStyle/>
          <a:p>
            <a:r>
              <a:rPr lang="en-US"/>
              <a:t>Click icon to add picture</a:t>
            </a:r>
            <a:endParaRPr lang="de-AT"/>
          </a:p>
        </p:txBody>
      </p:sp>
      <p:sp>
        <p:nvSpPr>
          <p:cNvPr id="8" name="Textplatzhalter 7"/>
          <p:cNvSpPr>
            <a:spLocks noGrp="1"/>
          </p:cNvSpPr>
          <p:nvPr>
            <p:ph type="body" sz="quarter" idx="16" hasCustomPrompt="1"/>
          </p:nvPr>
        </p:nvSpPr>
        <p:spPr>
          <a:xfrm>
            <a:off x="9936579" y="1539759"/>
            <a:ext cx="1603200" cy="4876221"/>
          </a:xfrm>
        </p:spPr>
        <p:txBody>
          <a:bodyPr lIns="0" tIns="0" rIns="0" bIns="0">
            <a:noAutofit/>
          </a:bodyPr>
          <a:lstStyle>
            <a:lvl1pPr marL="0" indent="0">
              <a:buFontTx/>
              <a:buNone/>
              <a:defRPr sz="2000" b="0" baseline="0">
                <a:solidFill>
                  <a:srgbClr val="00A3CB"/>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Text </a:t>
            </a:r>
            <a:r>
              <a:rPr lang="de-DE" dirty="0" err="1"/>
              <a:t>here</a:t>
            </a:r>
            <a:endParaRPr lang="de-DE" dirty="0"/>
          </a:p>
        </p:txBody>
      </p:sp>
      <p:sp>
        <p:nvSpPr>
          <p:cNvPr id="13"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9" name="Picture 6">
            <a:extLst>
              <a:ext uri="{FF2B5EF4-FFF2-40B4-BE49-F238E27FC236}">
                <a16:creationId xmlns:a16="http://schemas.microsoft.com/office/drawing/2014/main" id="{38835ED1-D324-4936-A9E1-3B9256890823}"/>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Tree>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 Image (left) and Tex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Bildplatzhalter 3"/>
          <p:cNvSpPr>
            <a:spLocks noGrp="1"/>
          </p:cNvSpPr>
          <p:nvPr>
            <p:ph type="pic" sz="quarter" idx="10"/>
          </p:nvPr>
        </p:nvSpPr>
        <p:spPr>
          <a:xfrm>
            <a:off x="630000" y="1534118"/>
            <a:ext cx="5088000" cy="4883615"/>
          </a:xfrm>
        </p:spPr>
        <p:txBody>
          <a:bodyPr/>
          <a:lstStyle/>
          <a:p>
            <a:r>
              <a:rPr lang="en-US"/>
              <a:t>Click icon to add picture</a:t>
            </a:r>
            <a:endParaRPr lang="de-AT"/>
          </a:p>
        </p:txBody>
      </p:sp>
      <p:sp>
        <p:nvSpPr>
          <p:cNvPr id="5" name="Textplatzhalter 7"/>
          <p:cNvSpPr>
            <a:spLocks noGrp="1"/>
          </p:cNvSpPr>
          <p:nvPr>
            <p:ph type="body" sz="quarter" idx="21" hasCustomPrompt="1"/>
          </p:nvPr>
        </p:nvSpPr>
        <p:spPr>
          <a:xfrm>
            <a:off x="6479117" y="1531200"/>
            <a:ext cx="5069416" cy="576000"/>
          </a:xfrm>
        </p:spPr>
        <p:txBody>
          <a:bodyPr lIns="0" tIns="0" rIns="0" bIns="0">
            <a:noAutofit/>
          </a:bodyPr>
          <a:lstStyle>
            <a:lvl1pPr marL="0" indent="0">
              <a:buFontTx/>
              <a:buNone/>
              <a:defRPr sz="1867" b="0" cap="none" baseline="0">
                <a:solidFill>
                  <a:srgbClr val="00A3CB"/>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title</a:t>
            </a:r>
            <a:br>
              <a:rPr lang="de-DE" dirty="0"/>
            </a:br>
            <a:r>
              <a:rPr lang="de-DE" dirty="0" err="1"/>
              <a:t>here</a:t>
            </a:r>
            <a:endParaRPr lang="de-DE" dirty="0"/>
          </a:p>
        </p:txBody>
      </p:sp>
      <p:sp>
        <p:nvSpPr>
          <p:cNvPr id="15"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7" name="Picture 6">
            <a:extLst>
              <a:ext uri="{FF2B5EF4-FFF2-40B4-BE49-F238E27FC236}">
                <a16:creationId xmlns:a16="http://schemas.microsoft.com/office/drawing/2014/main" id="{9956C8BA-8720-41FC-A99B-BA18EAD4DA9D}"/>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8" name="Inhaltsplatzhalter 3">
            <a:extLst>
              <a:ext uri="{FF2B5EF4-FFF2-40B4-BE49-F238E27FC236}">
                <a16:creationId xmlns:a16="http://schemas.microsoft.com/office/drawing/2014/main" id="{8484CF4B-DC06-4EC0-A751-54B8330E7C9F}"/>
              </a:ext>
            </a:extLst>
          </p:cNvPr>
          <p:cNvSpPr>
            <a:spLocks noGrp="1"/>
          </p:cNvSpPr>
          <p:nvPr>
            <p:ph sz="half" idx="1" hasCustomPrompt="1"/>
          </p:nvPr>
        </p:nvSpPr>
        <p:spPr>
          <a:xfrm>
            <a:off x="6474002" y="2277733"/>
            <a:ext cx="5087998" cy="4140000"/>
          </a:xfrm>
        </p:spPr>
        <p:txBody>
          <a:bodyPr/>
          <a:lstStyle>
            <a:lvl1pPr marL="228600" marR="0" indent="-228600"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sz="1600" baseline="0">
                <a:solidFill>
                  <a:schemeClr val="tx1"/>
                </a:solidFill>
              </a:defRPr>
            </a:lvl1pPr>
            <a:lvl2pPr marL="361941" indent="-180971">
              <a:buFont typeface="Arial" charset="0"/>
              <a:buChar char="•"/>
              <a:defRPr sz="1600">
                <a:solidFill>
                  <a:schemeClr val="tx1"/>
                </a:solidFill>
              </a:defRPr>
            </a:lvl2pPr>
            <a:lvl3pPr marL="534975" indent="-169859">
              <a:buFont typeface="Arial" charset="0"/>
              <a:buChar char="•"/>
              <a:defRPr sz="1400">
                <a:solidFill>
                  <a:schemeClr val="tx1"/>
                </a:solidFill>
              </a:defRPr>
            </a:lvl3pPr>
            <a:lvl4pPr marL="719120" indent="-179384">
              <a:buFont typeface="Arial" charset="0"/>
              <a:buChar char="•"/>
              <a:defRPr sz="1200">
                <a:solidFill>
                  <a:schemeClr val="tx1"/>
                </a:solidFill>
              </a:defRPr>
            </a:lvl4pPr>
            <a:lvl5pPr marL="888981" indent="-171450">
              <a:buFont typeface="Arial" panose="020B0604020202020204" pitchFamily="34" charset="0"/>
              <a:buChar char="•"/>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marL="228600" marR="0" lvl="0" indent="-228600" algn="l" defTabSz="914378" rtl="0" eaLnBrk="1" fontAlgn="auto" latinLnBrk="0" hangingPunct="1">
              <a:lnSpc>
                <a:spcPct val="100000"/>
              </a:lnSpc>
              <a:spcBef>
                <a:spcPts val="0"/>
              </a:spcBef>
              <a:spcAft>
                <a:spcPts val="600"/>
              </a:spcAft>
              <a:buClrTx/>
              <a:buSzTx/>
              <a:tabLst/>
              <a:defRPr/>
            </a:pPr>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marL="228600" marR="0" lvl="0" indent="-228600" algn="l" defTabSz="914378" rtl="0" eaLnBrk="1" fontAlgn="auto" latinLnBrk="0" hangingPunct="1">
              <a:lnSpc>
                <a:spcPct val="100000"/>
              </a:lnSpc>
              <a:spcBef>
                <a:spcPts val="0"/>
              </a:spcBef>
              <a:spcAft>
                <a:spcPts val="600"/>
              </a:spcAft>
              <a:buClrTx/>
              <a:buSzTx/>
              <a:tabLst/>
              <a:defRPr/>
            </a:pP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p:txBody>
      </p:sp>
    </p:spTree>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Images (left) and Tex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platzhalter 7"/>
          <p:cNvSpPr>
            <a:spLocks noGrp="1"/>
          </p:cNvSpPr>
          <p:nvPr>
            <p:ph type="body" sz="quarter" idx="21" hasCustomPrompt="1"/>
          </p:nvPr>
        </p:nvSpPr>
        <p:spPr>
          <a:xfrm>
            <a:off x="4852800" y="1531200"/>
            <a:ext cx="6695733" cy="576000"/>
          </a:xfrm>
        </p:spPr>
        <p:txBody>
          <a:bodyPr lIns="0" tIns="0" rIns="0" bIns="0">
            <a:noAutofit/>
          </a:bodyPr>
          <a:lstStyle>
            <a:lvl1pPr marL="0" indent="0">
              <a:buFontTx/>
              <a:buNone/>
              <a:defRPr sz="1867" b="0" cap="none" baseline="0">
                <a:solidFill>
                  <a:srgbClr val="00A3CB"/>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title</a:t>
            </a:r>
            <a:br>
              <a:rPr lang="de-DE" dirty="0"/>
            </a:br>
            <a:r>
              <a:rPr lang="de-DE" dirty="0" err="1"/>
              <a:t>here</a:t>
            </a:r>
            <a:endParaRPr lang="de-DE" dirty="0"/>
          </a:p>
        </p:txBody>
      </p:sp>
      <p:sp>
        <p:nvSpPr>
          <p:cNvPr id="12" name="Bildplatzhalter 3"/>
          <p:cNvSpPr>
            <a:spLocks noGrp="1"/>
          </p:cNvSpPr>
          <p:nvPr>
            <p:ph type="pic" sz="quarter" idx="10"/>
          </p:nvPr>
        </p:nvSpPr>
        <p:spPr>
          <a:xfrm>
            <a:off x="628896" y="1545889"/>
            <a:ext cx="3600000" cy="2347200"/>
          </a:xfrm>
        </p:spPr>
        <p:txBody>
          <a:bodyPr/>
          <a:lstStyle/>
          <a:p>
            <a:r>
              <a:rPr lang="en-US"/>
              <a:t>Click icon to add picture</a:t>
            </a:r>
            <a:endParaRPr lang="de-AT"/>
          </a:p>
        </p:txBody>
      </p:sp>
      <p:sp>
        <p:nvSpPr>
          <p:cNvPr id="9" name="Bildplatzhalter 3"/>
          <p:cNvSpPr>
            <a:spLocks noGrp="1"/>
          </p:cNvSpPr>
          <p:nvPr>
            <p:ph type="pic" sz="quarter" idx="22"/>
          </p:nvPr>
        </p:nvSpPr>
        <p:spPr>
          <a:xfrm>
            <a:off x="628808" y="4067005"/>
            <a:ext cx="3600000" cy="2347200"/>
          </a:xfrm>
        </p:spPr>
        <p:txBody>
          <a:bodyPr/>
          <a:lstStyle/>
          <a:p>
            <a:r>
              <a:rPr lang="en-US"/>
              <a:t>Click icon to add picture</a:t>
            </a:r>
            <a:endParaRPr lang="de-AT"/>
          </a:p>
        </p:txBody>
      </p:sp>
      <p:sp>
        <p:nvSpPr>
          <p:cNvPr id="17"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10" name="Picture 6">
            <a:extLst>
              <a:ext uri="{FF2B5EF4-FFF2-40B4-BE49-F238E27FC236}">
                <a16:creationId xmlns:a16="http://schemas.microsoft.com/office/drawing/2014/main" id="{3C84E3DD-C84B-4411-999D-94316B96D4A4}"/>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11" name="Inhaltsplatzhalter 3">
            <a:extLst>
              <a:ext uri="{FF2B5EF4-FFF2-40B4-BE49-F238E27FC236}">
                <a16:creationId xmlns:a16="http://schemas.microsoft.com/office/drawing/2014/main" id="{CBA2F772-CA59-4451-A0CA-48CF61A32982}"/>
              </a:ext>
            </a:extLst>
          </p:cNvPr>
          <p:cNvSpPr>
            <a:spLocks noGrp="1"/>
          </p:cNvSpPr>
          <p:nvPr>
            <p:ph sz="half" idx="1" hasCustomPrompt="1"/>
          </p:nvPr>
        </p:nvSpPr>
        <p:spPr>
          <a:xfrm>
            <a:off x="4852712" y="2265033"/>
            <a:ext cx="6710392" cy="4140000"/>
          </a:xfrm>
        </p:spPr>
        <p:txBody>
          <a:bodyPr/>
          <a:lstStyle>
            <a:lvl1pPr marL="228600" marR="0" indent="-228600"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sz="1600" baseline="0">
                <a:solidFill>
                  <a:schemeClr val="tx1"/>
                </a:solidFill>
              </a:defRPr>
            </a:lvl1pPr>
            <a:lvl2pPr marL="361941" indent="-180971">
              <a:buFont typeface="Arial" charset="0"/>
              <a:buChar char="•"/>
              <a:defRPr sz="1600">
                <a:solidFill>
                  <a:schemeClr val="tx1"/>
                </a:solidFill>
              </a:defRPr>
            </a:lvl2pPr>
            <a:lvl3pPr marL="534975" indent="-169859">
              <a:buFont typeface="Arial" charset="0"/>
              <a:buChar char="•"/>
              <a:defRPr sz="1400">
                <a:solidFill>
                  <a:schemeClr val="tx1"/>
                </a:solidFill>
              </a:defRPr>
            </a:lvl3pPr>
            <a:lvl4pPr marL="719120" indent="-179384">
              <a:buFont typeface="Arial" charset="0"/>
              <a:buChar char="•"/>
              <a:defRPr sz="1200">
                <a:solidFill>
                  <a:schemeClr val="tx1"/>
                </a:solidFill>
              </a:defRPr>
            </a:lvl4pPr>
            <a:lvl5pPr marL="888981" indent="-171450">
              <a:buFont typeface="Arial" panose="020B0604020202020204" pitchFamily="34" charset="0"/>
              <a:buChar char="•"/>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marL="228600" marR="0" lvl="0" indent="-228600" algn="l" defTabSz="914378" rtl="0" eaLnBrk="1" fontAlgn="auto" latinLnBrk="0" hangingPunct="1">
              <a:lnSpc>
                <a:spcPct val="100000"/>
              </a:lnSpc>
              <a:spcBef>
                <a:spcPts val="0"/>
              </a:spcBef>
              <a:spcAft>
                <a:spcPts val="600"/>
              </a:spcAft>
              <a:buClrTx/>
              <a:buSzTx/>
              <a:tabLst/>
              <a:defRPr/>
            </a:pPr>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marL="228600" marR="0" lvl="0" indent="-228600" algn="l" defTabSz="914378" rtl="0" eaLnBrk="1" fontAlgn="auto" latinLnBrk="0" hangingPunct="1">
              <a:lnSpc>
                <a:spcPct val="100000"/>
              </a:lnSpc>
              <a:spcBef>
                <a:spcPts val="0"/>
              </a:spcBef>
              <a:spcAft>
                <a:spcPts val="600"/>
              </a:spcAft>
              <a:buClrTx/>
              <a:buSzTx/>
              <a:tabLst/>
              <a:defRPr/>
            </a:pP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p:txBody>
      </p:sp>
    </p:spTree>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 Images (left) and Tex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platzhalter 7"/>
          <p:cNvSpPr>
            <a:spLocks noGrp="1"/>
          </p:cNvSpPr>
          <p:nvPr>
            <p:ph type="body" sz="quarter" idx="21" hasCustomPrompt="1"/>
          </p:nvPr>
        </p:nvSpPr>
        <p:spPr>
          <a:xfrm>
            <a:off x="3652800" y="1531200"/>
            <a:ext cx="7895733" cy="576000"/>
          </a:xfrm>
        </p:spPr>
        <p:txBody>
          <a:bodyPr lIns="0" tIns="0" rIns="0" bIns="0">
            <a:noAutofit/>
          </a:bodyPr>
          <a:lstStyle>
            <a:lvl1pPr marL="0" indent="0">
              <a:buFontTx/>
              <a:buNone/>
              <a:defRPr sz="1867" b="0" cap="none" baseline="0">
                <a:solidFill>
                  <a:srgbClr val="00A3CB"/>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title</a:t>
            </a:r>
            <a:br>
              <a:rPr lang="de-DE" dirty="0"/>
            </a:br>
            <a:r>
              <a:rPr lang="de-DE" dirty="0" err="1"/>
              <a:t>here</a:t>
            </a:r>
            <a:endParaRPr lang="de-DE" dirty="0"/>
          </a:p>
        </p:txBody>
      </p:sp>
      <p:sp>
        <p:nvSpPr>
          <p:cNvPr id="6" name="Bildplatzhalter 3"/>
          <p:cNvSpPr>
            <a:spLocks noGrp="1"/>
          </p:cNvSpPr>
          <p:nvPr>
            <p:ph type="pic" sz="quarter" idx="10"/>
          </p:nvPr>
        </p:nvSpPr>
        <p:spPr>
          <a:xfrm>
            <a:off x="630000" y="1540608"/>
            <a:ext cx="2400000" cy="1536000"/>
          </a:xfrm>
        </p:spPr>
        <p:txBody>
          <a:bodyPr/>
          <a:lstStyle/>
          <a:p>
            <a:r>
              <a:rPr lang="en-US"/>
              <a:t>Click icon to add picture</a:t>
            </a:r>
            <a:endParaRPr lang="de-AT" dirty="0"/>
          </a:p>
        </p:txBody>
      </p:sp>
      <p:sp>
        <p:nvSpPr>
          <p:cNvPr id="8" name="Bildplatzhalter 3"/>
          <p:cNvSpPr>
            <a:spLocks noGrp="1"/>
          </p:cNvSpPr>
          <p:nvPr>
            <p:ph type="pic" sz="quarter" idx="22"/>
          </p:nvPr>
        </p:nvSpPr>
        <p:spPr>
          <a:xfrm>
            <a:off x="630000" y="3219932"/>
            <a:ext cx="2400000" cy="1536000"/>
          </a:xfrm>
        </p:spPr>
        <p:txBody>
          <a:bodyPr/>
          <a:lstStyle/>
          <a:p>
            <a:r>
              <a:rPr lang="en-US"/>
              <a:t>Click icon to add picture</a:t>
            </a:r>
            <a:endParaRPr lang="de-AT" dirty="0"/>
          </a:p>
        </p:txBody>
      </p:sp>
      <p:sp>
        <p:nvSpPr>
          <p:cNvPr id="9" name="Bildplatzhalter 3"/>
          <p:cNvSpPr>
            <a:spLocks noGrp="1"/>
          </p:cNvSpPr>
          <p:nvPr>
            <p:ph type="pic" sz="quarter" idx="23"/>
          </p:nvPr>
        </p:nvSpPr>
        <p:spPr>
          <a:xfrm>
            <a:off x="630000" y="4875643"/>
            <a:ext cx="2400000" cy="1536000"/>
          </a:xfrm>
        </p:spPr>
        <p:txBody>
          <a:bodyPr/>
          <a:lstStyle/>
          <a:p>
            <a:r>
              <a:rPr lang="en-US"/>
              <a:t>Click icon to add picture</a:t>
            </a:r>
            <a:endParaRPr lang="de-AT" dirty="0"/>
          </a:p>
        </p:txBody>
      </p:sp>
      <p:sp>
        <p:nvSpPr>
          <p:cNvPr id="14"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10" name="Picture 6">
            <a:extLst>
              <a:ext uri="{FF2B5EF4-FFF2-40B4-BE49-F238E27FC236}">
                <a16:creationId xmlns:a16="http://schemas.microsoft.com/office/drawing/2014/main" id="{DAB8116C-23E7-4286-BF31-A34F61673159}"/>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11" name="Inhaltsplatzhalter 3">
            <a:extLst>
              <a:ext uri="{FF2B5EF4-FFF2-40B4-BE49-F238E27FC236}">
                <a16:creationId xmlns:a16="http://schemas.microsoft.com/office/drawing/2014/main" id="{32B341AF-E3E7-4C0C-A53E-CC733D5A3466}"/>
              </a:ext>
            </a:extLst>
          </p:cNvPr>
          <p:cNvSpPr>
            <a:spLocks noGrp="1"/>
          </p:cNvSpPr>
          <p:nvPr>
            <p:ph sz="half" idx="1" hasCustomPrompt="1"/>
          </p:nvPr>
        </p:nvSpPr>
        <p:spPr>
          <a:xfrm>
            <a:off x="3640156" y="2272516"/>
            <a:ext cx="7921843" cy="4140000"/>
          </a:xfrm>
        </p:spPr>
        <p:txBody>
          <a:bodyPr/>
          <a:lstStyle>
            <a:lvl1pPr marL="228600" marR="0" indent="-228600"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sz="1600" baseline="0">
                <a:solidFill>
                  <a:schemeClr val="tx1"/>
                </a:solidFill>
              </a:defRPr>
            </a:lvl1pPr>
            <a:lvl2pPr marL="361941" indent="-180971">
              <a:buFont typeface="Arial" charset="0"/>
              <a:buChar char="•"/>
              <a:defRPr sz="1600">
                <a:solidFill>
                  <a:schemeClr val="tx1"/>
                </a:solidFill>
              </a:defRPr>
            </a:lvl2pPr>
            <a:lvl3pPr marL="534975" indent="-169859">
              <a:buFont typeface="Arial" charset="0"/>
              <a:buChar char="•"/>
              <a:defRPr sz="1400">
                <a:solidFill>
                  <a:schemeClr val="tx1"/>
                </a:solidFill>
              </a:defRPr>
            </a:lvl3pPr>
            <a:lvl4pPr marL="719120" indent="-179384">
              <a:buFont typeface="Arial" charset="0"/>
              <a:buChar char="•"/>
              <a:defRPr sz="1200">
                <a:solidFill>
                  <a:schemeClr val="tx1"/>
                </a:solidFill>
              </a:defRPr>
            </a:lvl4pPr>
            <a:lvl5pPr marL="888981" indent="-171450">
              <a:buFont typeface="Arial" panose="020B0604020202020204" pitchFamily="34" charset="0"/>
              <a:buChar char="•"/>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marL="228600" marR="0" lvl="0" indent="-228600" algn="l" defTabSz="914378" rtl="0" eaLnBrk="1" fontAlgn="auto" latinLnBrk="0" hangingPunct="1">
              <a:lnSpc>
                <a:spcPct val="100000"/>
              </a:lnSpc>
              <a:spcBef>
                <a:spcPts val="0"/>
              </a:spcBef>
              <a:spcAft>
                <a:spcPts val="600"/>
              </a:spcAft>
              <a:buClrTx/>
              <a:buSzTx/>
              <a:tabLst/>
              <a:defRPr/>
            </a:pPr>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marL="228600" marR="0" lvl="0" indent="-228600" algn="l" defTabSz="914378" rtl="0" eaLnBrk="1" fontAlgn="auto" latinLnBrk="0" hangingPunct="1">
              <a:lnSpc>
                <a:spcPct val="100000"/>
              </a:lnSpc>
              <a:spcBef>
                <a:spcPts val="0"/>
              </a:spcBef>
              <a:spcAft>
                <a:spcPts val="600"/>
              </a:spcAft>
              <a:buClrTx/>
              <a:buSzTx/>
              <a:tabLst/>
              <a:defRPr/>
            </a:pP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p:txBody>
      </p:sp>
    </p:spTree>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p:bg>
      <p:bgPr>
        <a:solidFill>
          <a:schemeClr val="bg1"/>
        </a:solidFill>
        <a:effectLst/>
      </p:bgPr>
    </p:bg>
    <p:spTree>
      <p:nvGrpSpPr>
        <p:cNvPr id="1" name=""/>
        <p:cNvGrpSpPr/>
        <p:nvPr/>
      </p:nvGrpSpPr>
      <p:grpSpPr>
        <a:xfrm>
          <a:off x="0" y="0"/>
          <a:ext cx="0" cy="0"/>
          <a:chOff x="0" y="0"/>
          <a:chExt cx="0" cy="0"/>
        </a:xfrm>
      </p:grpSpPr>
      <p:graphicFrame>
        <p:nvGraphicFramePr>
          <p:cNvPr id="3" name="tbl_Info">
            <a:hlinkClick r:id="" action="ppaction://hlinkshowjump?jump=nextslide"/>
          </p:cNvPr>
          <p:cNvGraphicFramePr>
            <a:graphicFrameLocks noGrp="1"/>
          </p:cNvGraphicFramePr>
          <p:nvPr userDrawn="1">
            <p:extLst>
              <p:ext uri="{D42A27DB-BD31-4B8C-83A1-F6EECF244321}">
                <p14:modId xmlns:p14="http://schemas.microsoft.com/office/powerpoint/2010/main" val="445748467"/>
              </p:ext>
            </p:extLst>
          </p:nvPr>
        </p:nvGraphicFramePr>
        <p:xfrm>
          <a:off x="710379" y="2557993"/>
          <a:ext cx="5193600" cy="2964731"/>
        </p:xfrm>
        <a:graphic>
          <a:graphicData uri="http://schemas.openxmlformats.org/drawingml/2006/table">
            <a:tbl>
              <a:tblPr/>
              <a:tblGrid>
                <a:gridCol w="2003452">
                  <a:extLst>
                    <a:ext uri="{9D8B030D-6E8A-4147-A177-3AD203B41FA5}">
                      <a16:colId xmlns:a16="http://schemas.microsoft.com/office/drawing/2014/main" val="20000"/>
                    </a:ext>
                  </a:extLst>
                </a:gridCol>
                <a:gridCol w="3190148">
                  <a:extLst>
                    <a:ext uri="{9D8B030D-6E8A-4147-A177-3AD203B41FA5}">
                      <a16:colId xmlns:a16="http://schemas.microsoft.com/office/drawing/2014/main" val="20001"/>
                    </a:ext>
                  </a:extLst>
                </a:gridCol>
              </a:tblGrid>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Author(s): </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defRPr/>
                      </a:pPr>
                      <a:r>
                        <a:rPr kumimoji="0" lang="de-DE"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Jason Shaw</a:t>
                      </a: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0"/>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Co-Author(s):</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defRPr/>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1"/>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Approved by:</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2"/>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Project Leader:</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3"/>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Version:</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4"/>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Release date:</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05.06.2019</a:t>
                      </a: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5"/>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Security level:</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rPr>
                        <a:t>Public</a:t>
                      </a: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6"/>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Customer:</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7"/>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Project:</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8"/>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Task ID:</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09"/>
                  </a:ext>
                </a:extLst>
              </a:tr>
              <a:tr h="269521">
                <a:tc>
                  <a:txBody>
                    <a:bodyPr/>
                    <a:lstStyle/>
                    <a:p>
                      <a:pPr marL="0" marR="0" lvl="0" indent="0" algn="l" defTabSz="914400" rtl="0" eaLnBrk="0" fontAlgn="base" latinLnBrk="0" hangingPunct="0">
                        <a:lnSpc>
                          <a:spcPct val="100000"/>
                        </a:lnSpc>
                        <a:spcBef>
                          <a:spcPct val="0"/>
                        </a:spcBef>
                        <a:spcAft>
                          <a:spcPts val="0"/>
                        </a:spcAft>
                        <a:buClrTx/>
                        <a:buSzTx/>
                        <a:buFontTx/>
                        <a:buNone/>
                        <a:tabLst/>
                      </a:pPr>
                      <a:r>
                        <a:rPr kumimoji="0" lang="en-GB" sz="1200" b="0" i="0" u="none" strike="noStrike" cap="none" normalizeH="0" baseline="0" noProof="0" dirty="0">
                          <a:ln>
                            <a:noFill/>
                          </a:ln>
                          <a:solidFill>
                            <a:schemeClr val="bg1">
                              <a:lumMod val="50000"/>
                            </a:schemeClr>
                          </a:solidFill>
                          <a:effectLst/>
                          <a:latin typeface="Verdana" panose="020B0604030504040204" pitchFamily="34" charset="0"/>
                          <a:ea typeface="Verdana" panose="020B0604030504040204" pitchFamily="34" charset="0"/>
                          <a:cs typeface="Verdana" panose="020B0604030504040204" pitchFamily="34" charset="0"/>
                        </a:rPr>
                        <a:t>Department:</a:t>
                      </a:r>
                    </a:p>
                  </a:txBody>
                  <a:tcPr marL="48768" marR="48768" marT="36000" marB="36000" anchor="ctr" horzOverflow="overflow">
                    <a:lnL w="12700" cap="flat" cmpd="sng" algn="ctr">
                      <a:noFill/>
                      <a:prstDash val="solid"/>
                      <a:round/>
                      <a:headEnd type="none" w="med" len="med"/>
                      <a:tailEnd type="none" w="med" len="med"/>
                    </a:lnL>
                    <a:lnR w="3175"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0"/>
                        </a:spcBef>
                        <a:spcAft>
                          <a:spcPts val="0"/>
                        </a:spcAft>
                        <a:buClrTx/>
                        <a:buSzTx/>
                        <a:buFontTx/>
                        <a:buNone/>
                        <a:tabLst/>
                      </a:pPr>
                      <a:endParaRPr kumimoji="0" lang="en-GB" sz="1200" b="0" i="0" u="none" strike="noStrike" cap="none" normalizeH="0" baseline="0" noProof="0" dirty="0">
                        <a:ln>
                          <a:noFill/>
                        </a:ln>
                        <a:solidFill>
                          <a:schemeClr val="tx1"/>
                        </a:solidFill>
                        <a:effectLst/>
                        <a:latin typeface="Verdana" panose="020B0604030504040204" pitchFamily="34" charset="0"/>
                        <a:ea typeface="Verdana" panose="020B0604030504040204" pitchFamily="34" charset="0"/>
                        <a:cs typeface="Verdana" panose="020B0604030504040204" pitchFamily="34" charset="0"/>
                      </a:endParaRPr>
                    </a:p>
                  </a:txBody>
                  <a:tcPr marL="48768" marR="48768" marT="36000" marB="36000" anchor="ctr" horzOverflow="overflow">
                    <a:lnL w="3175" cap="flat" cmpd="sng" algn="ctr">
                      <a:noFill/>
                      <a:prstDash val="solid"/>
                      <a:round/>
                      <a:headEnd type="none" w="med" len="med"/>
                      <a:tailEnd type="none" w="med" len="med"/>
                    </a:lnL>
                    <a:lnR w="12700" cap="flat" cmpd="sng" algn="ctr">
                      <a:noFill/>
                      <a:prstDash val="solid"/>
                      <a:round/>
                      <a:headEnd type="none" w="med" len="med"/>
                      <a:tailEnd type="none" w="med" len="med"/>
                    </a:lnR>
                    <a:lnT w="3175" cap="flat" cmpd="sng" algn="ctr">
                      <a:noFill/>
                      <a:prstDash val="solid"/>
                      <a:round/>
                      <a:headEnd type="none" w="med" len="med"/>
                      <a:tailEnd type="none" w="med" len="med"/>
                    </a:lnT>
                    <a:lnB w="3175" cap="flat" cmpd="sng" algn="ctr">
                      <a:noFill/>
                      <a:prstDash val="solid"/>
                      <a:round/>
                      <a:headEnd type="none" w="med" len="med"/>
                      <a:tailEnd type="none" w="med" len="med"/>
                    </a:lnB>
                    <a:lnTlToBr>
                      <a:noFill/>
                    </a:lnTlToBr>
                    <a:lnBlToTr>
                      <a:noFill/>
                    </a:lnBlToTr>
                    <a:solidFill>
                      <a:schemeClr val="bg1"/>
                    </a:solidFill>
                  </a:tcPr>
                </a:tc>
                <a:extLst>
                  <a:ext uri="{0D108BD9-81ED-4DB2-BD59-A6C34878D82A}">
                    <a16:rowId xmlns:a16="http://schemas.microsoft.com/office/drawing/2014/main" val="10010"/>
                  </a:ext>
                </a:extLst>
              </a:tr>
            </a:tbl>
          </a:graphicData>
        </a:graphic>
      </p:graphicFrame>
      <p:sp>
        <p:nvSpPr>
          <p:cNvPr id="4" name="Titel 1"/>
          <p:cNvSpPr>
            <a:spLocks noGrp="1"/>
          </p:cNvSpPr>
          <p:nvPr>
            <p:ph type="ctrTitle" hasCustomPrompt="1"/>
          </p:nvPr>
        </p:nvSpPr>
        <p:spPr>
          <a:xfrm>
            <a:off x="630000" y="403528"/>
            <a:ext cx="8346320" cy="672000"/>
          </a:xfrm>
        </p:spPr>
        <p:txBody>
          <a:bodyPr/>
          <a:lstStyle>
            <a:lvl1pPr>
              <a:defRPr baseline="0"/>
            </a:lvl1pPr>
          </a:lstStyle>
          <a:p>
            <a:r>
              <a:rPr lang="en-US" noProof="0" dirty="0"/>
              <a:t>Internal</a:t>
            </a:r>
          </a:p>
        </p:txBody>
      </p:sp>
      <p:sp>
        <p:nvSpPr>
          <p:cNvPr id="5" name="Untertitel 2"/>
          <p:cNvSpPr>
            <a:spLocks noGrp="1"/>
          </p:cNvSpPr>
          <p:nvPr>
            <p:ph type="subTitle" idx="1" hasCustomPrompt="1"/>
          </p:nvPr>
        </p:nvSpPr>
        <p:spPr>
          <a:xfrm>
            <a:off x="630000" y="1536000"/>
            <a:ext cx="10914933" cy="577608"/>
          </a:xfrm>
        </p:spPr>
        <p:txBody>
          <a:bodyPr lIns="90000" rIns="90000"/>
          <a:lstStyle>
            <a:lvl1pPr marL="0" indent="0" algn="l">
              <a:spcAft>
                <a:spcPts val="0"/>
              </a:spcAft>
              <a:buNone/>
              <a:defRPr b="0" cap="none" baseline="0">
                <a:solidFill>
                  <a:srgbClr val="00A3CB"/>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noProof="0" dirty="0"/>
              <a:t>Insert title </a:t>
            </a:r>
          </a:p>
          <a:p>
            <a:r>
              <a:rPr lang="en-US" noProof="0" dirty="0"/>
              <a:t>Here</a:t>
            </a:r>
          </a:p>
        </p:txBody>
      </p:sp>
      <p:sp>
        <p:nvSpPr>
          <p:cNvPr id="6" name="Bildplatzhalter 12"/>
          <p:cNvSpPr>
            <a:spLocks noGrp="1"/>
          </p:cNvSpPr>
          <p:nvPr>
            <p:ph type="pic" sz="quarter" idx="10" hasCustomPrompt="1"/>
          </p:nvPr>
        </p:nvSpPr>
        <p:spPr>
          <a:xfrm>
            <a:off x="6479117" y="2280000"/>
            <a:ext cx="5069416" cy="4137733"/>
          </a:xfrm>
        </p:spPr>
        <p:txBody>
          <a:bodyPr lIns="72000" tIns="72000"/>
          <a:lstStyle>
            <a:lvl1pPr>
              <a:defRPr sz="1600" baseline="0">
                <a:solidFill>
                  <a:srgbClr val="999999"/>
                </a:solidFill>
              </a:defRPr>
            </a:lvl1pPr>
          </a:lstStyle>
          <a:p>
            <a:r>
              <a:rPr lang="en-US" noProof="0" dirty="0"/>
              <a:t>Add picture by clicking on the symbol or place a picture within the placeholder frame.</a:t>
            </a:r>
          </a:p>
        </p:txBody>
      </p:sp>
      <p:sp>
        <p:nvSpPr>
          <p:cNvPr id="8" name="Textfeld 10"/>
          <p:cNvSpPr txBox="1"/>
          <p:nvPr userDrawn="1"/>
        </p:nvSpPr>
        <p:spPr>
          <a:xfrm>
            <a:off x="643200" y="5966328"/>
            <a:ext cx="5145600" cy="451405"/>
          </a:xfrm>
          <a:prstGeom prst="rect">
            <a:avLst/>
          </a:prstGeom>
          <a:noFill/>
        </p:spPr>
        <p:txBody>
          <a:bodyPr wrap="square" lIns="0" tIns="0" rIns="0" bIns="0" rtlCol="0">
            <a:noAutofit/>
          </a:bodyPr>
          <a:lstStyle/>
          <a:p>
            <a:r>
              <a:rPr lang="en-GB" sz="1067" noProof="0">
                <a:solidFill>
                  <a:schemeClr val="tx1"/>
                </a:solidFill>
                <a:latin typeface="Verdana" panose="020B0604030504040204" pitchFamily="34" charset="0"/>
                <a:ea typeface="Verdana" panose="020B0604030504040204" pitchFamily="34" charset="0"/>
                <a:cs typeface="Verdana" panose="020B0604030504040204" pitchFamily="34" charset="0"/>
              </a:rPr>
              <a:t>Copyright © 2019, AVL List GmbH (Headquarters)</a:t>
            </a:r>
            <a:endParaRPr lang="en-US" sz="1067" noProof="0" dirty="0">
              <a:solidFill>
                <a:schemeClr val="tx1"/>
              </a:solidFill>
              <a:latin typeface="Verdana" panose="020B0604030504040204" pitchFamily="34" charset="0"/>
              <a:ea typeface="Verdana" panose="020B0604030504040204" pitchFamily="34" charset="0"/>
              <a:cs typeface="Verdana" panose="020B0604030504040204" pitchFamily="34" charset="0"/>
            </a:endParaRPr>
          </a:p>
        </p:txBody>
      </p:sp>
      <p:pic>
        <p:nvPicPr>
          <p:cNvPr id="7" name="Picture 6"/>
          <p:cNvPicPr>
            <a:picLocks/>
          </p:cNvPicPr>
          <p:nvPr userDrawn="1"/>
        </p:nvPicPr>
        <p:blipFill rotWithShape="1">
          <a:blip r:embed="rId2">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Tree>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ext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platzhalter 7"/>
          <p:cNvSpPr>
            <a:spLocks noGrp="1"/>
          </p:cNvSpPr>
          <p:nvPr>
            <p:ph type="body" sz="quarter" idx="21" hasCustomPrompt="1"/>
          </p:nvPr>
        </p:nvSpPr>
        <p:spPr>
          <a:xfrm>
            <a:off x="630000" y="1531200"/>
            <a:ext cx="10914644" cy="576000"/>
          </a:xfrm>
        </p:spPr>
        <p:txBody>
          <a:bodyPr lIns="90000" tIns="0" rIns="90000" bIns="0">
            <a:noAutofit/>
          </a:bodyPr>
          <a:lstStyle>
            <a:lvl1pPr marL="0" indent="0">
              <a:buFontTx/>
              <a:buNone/>
              <a:defRPr sz="1867" b="0" cap="none" baseline="0">
                <a:solidFill>
                  <a:srgbClr val="00A3CB"/>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title</a:t>
            </a:r>
            <a:br>
              <a:rPr lang="de-DE" dirty="0"/>
            </a:br>
            <a:r>
              <a:rPr lang="de-DE" dirty="0" err="1"/>
              <a:t>here</a:t>
            </a:r>
            <a:endParaRPr lang="de-DE" dirty="0"/>
          </a:p>
        </p:txBody>
      </p:sp>
      <p:sp>
        <p:nvSpPr>
          <p:cNvPr id="9"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6" name="Picture 6">
            <a:extLst>
              <a:ext uri="{FF2B5EF4-FFF2-40B4-BE49-F238E27FC236}">
                <a16:creationId xmlns:a16="http://schemas.microsoft.com/office/drawing/2014/main" id="{E5E7ED66-3B46-41B8-AF6E-5E9822606996}"/>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7" name="Inhaltsplatzhalter 2">
            <a:extLst>
              <a:ext uri="{FF2B5EF4-FFF2-40B4-BE49-F238E27FC236}">
                <a16:creationId xmlns:a16="http://schemas.microsoft.com/office/drawing/2014/main" id="{0212B2E3-ACAC-4C5D-BAD2-F7D54921358A}"/>
              </a:ext>
            </a:extLst>
          </p:cNvPr>
          <p:cNvSpPr>
            <a:spLocks noGrp="1"/>
          </p:cNvSpPr>
          <p:nvPr>
            <p:ph sz="half" idx="22" hasCustomPrompt="1"/>
          </p:nvPr>
        </p:nvSpPr>
        <p:spPr>
          <a:xfrm>
            <a:off x="630000" y="2280480"/>
            <a:ext cx="10932000" cy="4140000"/>
          </a:xfrm>
        </p:spPr>
        <p:txBody>
          <a:bodyPr/>
          <a:lstStyle>
            <a:lvl1pPr marL="228600" marR="0" indent="-228600"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sz="1600" baseline="0">
                <a:solidFill>
                  <a:schemeClr val="tx1"/>
                </a:solidFill>
              </a:defRPr>
            </a:lvl1pPr>
            <a:lvl2pPr marL="361941" indent="-180971">
              <a:buFont typeface="Arial" charset="0"/>
              <a:buChar char="•"/>
              <a:defRPr sz="1600">
                <a:solidFill>
                  <a:schemeClr val="tx1"/>
                </a:solidFill>
              </a:defRPr>
            </a:lvl2pPr>
            <a:lvl3pPr marL="534975" indent="-169859">
              <a:buFont typeface="Arial" charset="0"/>
              <a:buChar char="•"/>
              <a:defRPr sz="1400">
                <a:solidFill>
                  <a:schemeClr val="tx1"/>
                </a:solidFill>
              </a:defRPr>
            </a:lvl3pPr>
            <a:lvl4pPr marL="719120" indent="-179384">
              <a:buFont typeface="Arial" charset="0"/>
              <a:buChar char="•"/>
              <a:defRPr sz="1200">
                <a:solidFill>
                  <a:schemeClr val="tx1"/>
                </a:solidFill>
              </a:defRPr>
            </a:lvl4pPr>
            <a:lvl5pPr marL="888981" indent="-171450">
              <a:buFont typeface="Arial" panose="020B0604020202020204" pitchFamily="34" charset="0"/>
              <a:buChar char="•"/>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marL="228600" marR="0" lvl="0" indent="-228600" algn="l" defTabSz="914378" rtl="0" eaLnBrk="1" fontAlgn="auto" latinLnBrk="0" hangingPunct="1">
              <a:lnSpc>
                <a:spcPct val="100000"/>
              </a:lnSpc>
              <a:spcBef>
                <a:spcPts val="0"/>
              </a:spcBef>
              <a:spcAft>
                <a:spcPts val="600"/>
              </a:spcAft>
              <a:buClrTx/>
              <a:buSzTx/>
              <a:tabLst/>
              <a:defRPr/>
            </a:pPr>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marL="228600" marR="0" lvl="0" indent="-228600" algn="l" defTabSz="914378" rtl="0" eaLnBrk="1" fontAlgn="auto" latinLnBrk="0" hangingPunct="1">
              <a:lnSpc>
                <a:spcPct val="100000"/>
              </a:lnSpc>
              <a:spcBef>
                <a:spcPts val="0"/>
              </a:spcBef>
              <a:spcAft>
                <a:spcPts val="600"/>
              </a:spcAft>
              <a:buClrTx/>
              <a:buSzTx/>
              <a:tabLst/>
              <a:defRPr/>
            </a:pP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p:txBody>
      </p:sp>
    </p:spTree>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ext only with customer log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platzhalter 7"/>
          <p:cNvSpPr>
            <a:spLocks noGrp="1"/>
          </p:cNvSpPr>
          <p:nvPr>
            <p:ph type="body" sz="quarter" idx="21" hasCustomPrompt="1"/>
          </p:nvPr>
        </p:nvSpPr>
        <p:spPr>
          <a:xfrm>
            <a:off x="630000" y="1531200"/>
            <a:ext cx="10914644" cy="576000"/>
          </a:xfrm>
        </p:spPr>
        <p:txBody>
          <a:bodyPr lIns="90000" tIns="0" rIns="90000" bIns="0">
            <a:noAutofit/>
          </a:bodyPr>
          <a:lstStyle>
            <a:lvl1pPr marL="0" indent="0">
              <a:buFontTx/>
              <a:buNone/>
              <a:defRPr sz="1867" b="0" cap="none" baseline="0">
                <a:solidFill>
                  <a:srgbClr val="00A3CB"/>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title</a:t>
            </a:r>
            <a:br>
              <a:rPr lang="de-DE" dirty="0"/>
            </a:br>
            <a:r>
              <a:rPr lang="de-DE" dirty="0" err="1"/>
              <a:t>here</a:t>
            </a:r>
            <a:endParaRPr lang="de-DE" dirty="0"/>
          </a:p>
        </p:txBody>
      </p:sp>
      <p:sp>
        <p:nvSpPr>
          <p:cNvPr id="6" name="Bildplatzhalter 5"/>
          <p:cNvSpPr>
            <a:spLocks noGrp="1"/>
          </p:cNvSpPr>
          <p:nvPr>
            <p:ph type="pic" sz="quarter" idx="22"/>
          </p:nvPr>
        </p:nvSpPr>
        <p:spPr>
          <a:xfrm>
            <a:off x="6744072" y="0"/>
            <a:ext cx="2395200" cy="1027200"/>
          </a:xfrm>
        </p:spPr>
        <p:txBody>
          <a:bodyPr>
            <a:normAutofit/>
          </a:bodyPr>
          <a:lstStyle>
            <a:lvl1pPr>
              <a:defRPr sz="1467"/>
            </a:lvl1pPr>
          </a:lstStyle>
          <a:p>
            <a:r>
              <a:rPr lang="en-US"/>
              <a:t>Click icon to add picture</a:t>
            </a:r>
            <a:endParaRPr lang="de-AT" dirty="0"/>
          </a:p>
        </p:txBody>
      </p:sp>
      <p:sp>
        <p:nvSpPr>
          <p:cNvPr id="10" name="Titel 1"/>
          <p:cNvSpPr>
            <a:spLocks noGrp="1"/>
          </p:cNvSpPr>
          <p:nvPr>
            <p:ph type="title" hasCustomPrompt="1"/>
          </p:nvPr>
        </p:nvSpPr>
        <p:spPr>
          <a:xfrm>
            <a:off x="630000" y="403528"/>
            <a:ext cx="6042064" cy="672000"/>
          </a:xfrm>
        </p:spPr>
        <p:txBody>
          <a:bodyPr/>
          <a:lstStyle>
            <a:lvl1pPr>
              <a:defRPr/>
            </a:lvl1pPr>
          </a:lstStyle>
          <a:p>
            <a:r>
              <a:rPr lang="en-US" noProof="0" dirty="0"/>
              <a:t>Edit master title</a:t>
            </a:r>
          </a:p>
        </p:txBody>
      </p:sp>
      <p:pic>
        <p:nvPicPr>
          <p:cNvPr id="7" name="Picture 6">
            <a:extLst>
              <a:ext uri="{FF2B5EF4-FFF2-40B4-BE49-F238E27FC236}">
                <a16:creationId xmlns:a16="http://schemas.microsoft.com/office/drawing/2014/main" id="{C296D971-C814-4F7A-891A-0E2723C0D9D2}"/>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8" name="Inhaltsplatzhalter 2">
            <a:extLst>
              <a:ext uri="{FF2B5EF4-FFF2-40B4-BE49-F238E27FC236}">
                <a16:creationId xmlns:a16="http://schemas.microsoft.com/office/drawing/2014/main" id="{63405A29-1415-44E9-9826-46C6006E3D99}"/>
              </a:ext>
            </a:extLst>
          </p:cNvPr>
          <p:cNvSpPr>
            <a:spLocks noGrp="1"/>
          </p:cNvSpPr>
          <p:nvPr>
            <p:ph sz="half" idx="23" hasCustomPrompt="1"/>
          </p:nvPr>
        </p:nvSpPr>
        <p:spPr>
          <a:xfrm>
            <a:off x="629089" y="2280000"/>
            <a:ext cx="10915555" cy="4143448"/>
          </a:xfrm>
        </p:spPr>
        <p:txBody>
          <a:bodyPr/>
          <a:lstStyle>
            <a:lvl1pPr marL="228600" marR="0" indent="-228600" algn="l" defTabSz="914378" rtl="0" eaLnBrk="1" fontAlgn="auto" latinLnBrk="0" hangingPunct="1">
              <a:lnSpc>
                <a:spcPct val="100000"/>
              </a:lnSpc>
              <a:spcBef>
                <a:spcPts val="0"/>
              </a:spcBef>
              <a:spcAft>
                <a:spcPts val="600"/>
              </a:spcAft>
              <a:buClrTx/>
              <a:buSzTx/>
              <a:buFont typeface="Arial" panose="020B0604020202020204" pitchFamily="34" charset="0"/>
              <a:buChar char="•"/>
              <a:tabLst/>
              <a:defRPr sz="1600" baseline="0">
                <a:solidFill>
                  <a:schemeClr val="tx1"/>
                </a:solidFill>
              </a:defRPr>
            </a:lvl1pPr>
            <a:lvl2pPr marL="361941" indent="-180971">
              <a:buFont typeface="Arial" charset="0"/>
              <a:buChar char="•"/>
              <a:defRPr sz="1600">
                <a:solidFill>
                  <a:schemeClr val="tx1"/>
                </a:solidFill>
              </a:defRPr>
            </a:lvl2pPr>
            <a:lvl3pPr marL="534975" indent="-169859">
              <a:buFont typeface="Arial" charset="0"/>
              <a:buChar char="•"/>
              <a:defRPr sz="1400">
                <a:solidFill>
                  <a:schemeClr val="tx1"/>
                </a:solidFill>
              </a:defRPr>
            </a:lvl3pPr>
            <a:lvl4pPr marL="719120" indent="-179384">
              <a:buFont typeface="Arial" charset="0"/>
              <a:buChar char="•"/>
              <a:defRPr sz="1200">
                <a:solidFill>
                  <a:schemeClr val="tx1"/>
                </a:solidFill>
              </a:defRPr>
            </a:lvl4pPr>
            <a:lvl5pPr marL="888981" indent="-171450">
              <a:buFont typeface="Arial" panose="020B0604020202020204" pitchFamily="34" charset="0"/>
              <a:buChar char="•"/>
              <a:defRPr sz="1200">
                <a:solidFill>
                  <a:schemeClr val="tx1"/>
                </a:solidFill>
              </a:defRPr>
            </a:lvl5pPr>
            <a:lvl6pPr marL="1076325"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1200">
                <a:latin typeface="Verdana" panose="020B0604030504040204" pitchFamily="34" charset="0"/>
                <a:ea typeface="Verdana" panose="020B0604030504040204" pitchFamily="34" charset="0"/>
              </a:defRPr>
            </a:lvl8pPr>
            <a:lvl9pPr>
              <a:defRPr sz="1800"/>
            </a:lvl9pPr>
          </a:lstStyle>
          <a:p>
            <a:pPr marL="228600" marR="0" lvl="0" indent="-228600" algn="l" defTabSz="914378" rtl="0" eaLnBrk="1" fontAlgn="auto" latinLnBrk="0" hangingPunct="1">
              <a:lnSpc>
                <a:spcPct val="100000"/>
              </a:lnSpc>
              <a:spcBef>
                <a:spcPts val="0"/>
              </a:spcBef>
              <a:spcAft>
                <a:spcPts val="600"/>
              </a:spcAft>
              <a:buClrTx/>
              <a:buSzTx/>
              <a:tabLst/>
              <a:defRPr/>
            </a:pPr>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marL="228600" marR="0" lvl="0" indent="-228600" algn="l" defTabSz="914378" rtl="0" eaLnBrk="1" fontAlgn="auto" latinLnBrk="0" hangingPunct="1">
              <a:lnSpc>
                <a:spcPct val="100000"/>
              </a:lnSpc>
              <a:spcBef>
                <a:spcPts val="0"/>
              </a:spcBef>
              <a:spcAft>
                <a:spcPts val="600"/>
              </a:spcAft>
              <a:buClrTx/>
              <a:buSzTx/>
              <a:tabLst/>
              <a:defRPr/>
            </a:pPr>
            <a:endParaRPr lang="en-US" noProof="0" dirty="0"/>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p:txBody>
      </p:sp>
    </p:spTree>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agram">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Diagrammplatzhalter 3"/>
          <p:cNvSpPr>
            <a:spLocks noGrp="1"/>
          </p:cNvSpPr>
          <p:nvPr>
            <p:ph type="chart" sz="quarter" idx="10"/>
          </p:nvPr>
        </p:nvSpPr>
        <p:spPr>
          <a:xfrm>
            <a:off x="630000" y="1540608"/>
            <a:ext cx="8346320" cy="4886533"/>
          </a:xfrm>
        </p:spPr>
        <p:txBody>
          <a:bodyPr/>
          <a:lstStyle/>
          <a:p>
            <a:r>
              <a:rPr lang="en-US"/>
              <a:t>Click icon to add chart</a:t>
            </a:r>
            <a:endParaRPr lang="de-AT"/>
          </a:p>
        </p:txBody>
      </p:sp>
      <p:sp>
        <p:nvSpPr>
          <p:cNvPr id="9"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5" name="Picture 6">
            <a:extLst>
              <a:ext uri="{FF2B5EF4-FFF2-40B4-BE49-F238E27FC236}">
                <a16:creationId xmlns:a16="http://schemas.microsoft.com/office/drawing/2014/main" id="{CD496C90-3542-4440-972B-0D3971C2EE4B}"/>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Tree>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Graphic and Text (r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martArt-Platzhalter 3"/>
          <p:cNvSpPr>
            <a:spLocks noGrp="1"/>
          </p:cNvSpPr>
          <p:nvPr>
            <p:ph type="dgm" sz="quarter" idx="10"/>
          </p:nvPr>
        </p:nvSpPr>
        <p:spPr>
          <a:xfrm>
            <a:off x="628703" y="1545310"/>
            <a:ext cx="8347617" cy="4873833"/>
          </a:xfrm>
        </p:spPr>
        <p:txBody>
          <a:bodyPr/>
          <a:lstStyle/>
          <a:p>
            <a:r>
              <a:rPr lang="en-US"/>
              <a:t>Click icon to add SmartArt graphic</a:t>
            </a:r>
            <a:endParaRPr lang="de-AT" dirty="0"/>
          </a:p>
        </p:txBody>
      </p:sp>
      <p:sp>
        <p:nvSpPr>
          <p:cNvPr id="6" name="Textplatzhalter 25"/>
          <p:cNvSpPr>
            <a:spLocks noGrp="1"/>
          </p:cNvSpPr>
          <p:nvPr>
            <p:ph type="body" sz="quarter" idx="17" hasCustomPrompt="1"/>
          </p:nvPr>
        </p:nvSpPr>
        <p:spPr>
          <a:xfrm>
            <a:off x="9120336" y="1540608"/>
            <a:ext cx="2442864" cy="4873833"/>
          </a:xfrm>
        </p:spPr>
        <p:txBody>
          <a:bodyPr lIns="0" tIns="0" rIns="0" bIns="0">
            <a:noAutofit/>
          </a:bodyPr>
          <a:lstStyle>
            <a:lvl1pPr marL="0" indent="0">
              <a:buFontTx/>
              <a:buNone/>
              <a:defRPr sz="1867">
                <a:solidFill>
                  <a:schemeClr val="tx1"/>
                </a:solidFill>
              </a:defRPr>
            </a:lvl1pPr>
            <a:lvl2pPr marL="609570" indent="0">
              <a:buFontTx/>
              <a:buNone/>
              <a:defRPr/>
            </a:lvl2pPr>
            <a:lvl3pPr marL="1219139" indent="0">
              <a:buFontTx/>
              <a:buNone/>
              <a:defRPr/>
            </a:lvl3pPr>
            <a:lvl4pPr marL="1828709" indent="0">
              <a:buFontTx/>
              <a:buNone/>
              <a:defRPr/>
            </a:lvl4pPr>
            <a:lvl5pPr marL="2438278" indent="0">
              <a:buFontTx/>
              <a:buNone/>
              <a:defRPr/>
            </a:lvl5pPr>
          </a:lstStyle>
          <a:p>
            <a:pPr lvl="0"/>
            <a:r>
              <a:rPr lang="de-DE" dirty="0"/>
              <a:t>Insert Text </a:t>
            </a:r>
            <a:r>
              <a:rPr lang="de-DE" dirty="0" err="1"/>
              <a:t>here</a:t>
            </a:r>
            <a:endParaRPr lang="de-DE" dirty="0"/>
          </a:p>
        </p:txBody>
      </p:sp>
      <p:sp>
        <p:nvSpPr>
          <p:cNvPr id="10"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7" name="Picture 6">
            <a:extLst>
              <a:ext uri="{FF2B5EF4-FFF2-40B4-BE49-F238E27FC236}">
                <a16:creationId xmlns:a16="http://schemas.microsoft.com/office/drawing/2014/main" id="{506164CC-F07F-4E3F-8882-C856ED98669F}"/>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Tree>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Graphic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martArt-Platzhalter 3"/>
          <p:cNvSpPr>
            <a:spLocks noGrp="1"/>
          </p:cNvSpPr>
          <p:nvPr>
            <p:ph type="dgm" sz="quarter" idx="10"/>
          </p:nvPr>
        </p:nvSpPr>
        <p:spPr>
          <a:xfrm>
            <a:off x="630000" y="1545310"/>
            <a:ext cx="10924800" cy="4873833"/>
          </a:xfrm>
        </p:spPr>
        <p:txBody>
          <a:bodyPr/>
          <a:lstStyle/>
          <a:p>
            <a:r>
              <a:rPr lang="en-US"/>
              <a:t>Click icon to add SmartArt graphic</a:t>
            </a:r>
            <a:endParaRPr lang="de-AT" dirty="0"/>
          </a:p>
        </p:txBody>
      </p:sp>
      <p:sp>
        <p:nvSpPr>
          <p:cNvPr id="9"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5" name="Picture 6">
            <a:extLst>
              <a:ext uri="{FF2B5EF4-FFF2-40B4-BE49-F238E27FC236}">
                <a16:creationId xmlns:a16="http://schemas.microsoft.com/office/drawing/2014/main" id="{97304C01-0756-4689-8122-8C2CA286476D}"/>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Tree>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extbloc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platzhalter 6"/>
          <p:cNvSpPr>
            <a:spLocks noGrp="1"/>
          </p:cNvSpPr>
          <p:nvPr>
            <p:ph type="body" sz="quarter" idx="21" hasCustomPrompt="1"/>
          </p:nvPr>
        </p:nvSpPr>
        <p:spPr>
          <a:xfrm>
            <a:off x="8160000" y="2467199"/>
            <a:ext cx="3388533" cy="3937834"/>
          </a:xfrm>
          <a:solidFill>
            <a:schemeClr val="bg1">
              <a:lumMod val="95000"/>
            </a:schemeClr>
          </a:solidFill>
        </p:spPr>
        <p:txBody>
          <a:bodyPr lIns="180000" tIns="180000" rIns="180000" bIns="18000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de-DE" dirty="0"/>
              <a:t>Insert Text</a:t>
            </a:r>
          </a:p>
          <a:p>
            <a:pPr lvl="0"/>
            <a:endParaRPr lang="de-DE" dirty="0"/>
          </a:p>
        </p:txBody>
      </p:sp>
      <p:sp>
        <p:nvSpPr>
          <p:cNvPr id="4" name="Textplatzhalter 6"/>
          <p:cNvSpPr>
            <a:spLocks noGrp="1"/>
          </p:cNvSpPr>
          <p:nvPr>
            <p:ph type="body" sz="quarter" idx="19" hasCustomPrompt="1"/>
          </p:nvPr>
        </p:nvSpPr>
        <p:spPr>
          <a:xfrm>
            <a:off x="4392000" y="2467199"/>
            <a:ext cx="3408000" cy="3937834"/>
          </a:xfrm>
          <a:solidFill>
            <a:schemeClr val="bg1">
              <a:lumMod val="95000"/>
            </a:schemeClr>
          </a:solidFill>
        </p:spPr>
        <p:txBody>
          <a:bodyPr lIns="180000" tIns="180000" rIns="180000" bIns="18000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de-DE" dirty="0"/>
              <a:t>Insert Text</a:t>
            </a:r>
          </a:p>
          <a:p>
            <a:pPr lvl="0"/>
            <a:endParaRPr lang="de-DE" dirty="0"/>
          </a:p>
        </p:txBody>
      </p:sp>
      <p:sp>
        <p:nvSpPr>
          <p:cNvPr id="5" name="Textplatzhalter 6"/>
          <p:cNvSpPr>
            <a:spLocks noGrp="1"/>
          </p:cNvSpPr>
          <p:nvPr>
            <p:ph type="body" sz="quarter" idx="17" hasCustomPrompt="1"/>
          </p:nvPr>
        </p:nvSpPr>
        <p:spPr>
          <a:xfrm>
            <a:off x="630000" y="2467199"/>
            <a:ext cx="3407583" cy="3937834"/>
          </a:xfrm>
          <a:solidFill>
            <a:schemeClr val="bg1">
              <a:lumMod val="95000"/>
            </a:schemeClr>
          </a:solidFill>
        </p:spPr>
        <p:txBody>
          <a:bodyPr lIns="180000" tIns="180000" rIns="180000" bIns="180000">
            <a:noAutofit/>
          </a:bodyPr>
          <a:lstStyle>
            <a:lvl1pPr marL="0" indent="0">
              <a:lnSpc>
                <a:spcPct val="90000"/>
              </a:lnSpc>
              <a:spcBef>
                <a:spcPts val="1600"/>
              </a:spcBef>
              <a:spcAft>
                <a:spcPts val="800"/>
              </a:spcAft>
              <a:buFontTx/>
              <a:buNone/>
              <a:defRPr sz="1600">
                <a:solidFill>
                  <a:schemeClr val="tx1"/>
                </a:solidFill>
              </a:defRPr>
            </a:lvl1pPr>
            <a:lvl2pPr marL="609570" indent="0">
              <a:buFontTx/>
              <a:buNone/>
              <a:defRPr sz="1600"/>
            </a:lvl2pPr>
            <a:lvl3pPr marL="1219139" indent="0">
              <a:buFontTx/>
              <a:buNone/>
              <a:defRPr sz="1600"/>
            </a:lvl3pPr>
            <a:lvl4pPr marL="1828709" indent="0">
              <a:buFontTx/>
              <a:buNone/>
              <a:defRPr sz="1600"/>
            </a:lvl4pPr>
            <a:lvl5pPr marL="2438278" indent="0">
              <a:buFontTx/>
              <a:buNone/>
              <a:defRPr sz="1600"/>
            </a:lvl5pPr>
          </a:lstStyle>
          <a:p>
            <a:pPr lvl="0"/>
            <a:r>
              <a:rPr lang="de-DE" dirty="0"/>
              <a:t>Insert Text</a:t>
            </a:r>
          </a:p>
          <a:p>
            <a:pPr lvl="0"/>
            <a:endParaRPr lang="de-DE" dirty="0"/>
          </a:p>
        </p:txBody>
      </p:sp>
      <p:sp>
        <p:nvSpPr>
          <p:cNvPr id="6" name="Textplatzhalter 4"/>
          <p:cNvSpPr>
            <a:spLocks noGrp="1"/>
          </p:cNvSpPr>
          <p:nvPr>
            <p:ph type="body" sz="quarter" idx="16" hasCustomPrompt="1"/>
          </p:nvPr>
        </p:nvSpPr>
        <p:spPr>
          <a:xfrm>
            <a:off x="630000" y="1530350"/>
            <a:ext cx="3407583" cy="936849"/>
          </a:xfrm>
          <a:solidFill>
            <a:srgbClr val="00A3CB"/>
          </a:solidFill>
        </p:spPr>
        <p:txBody>
          <a:bodyPr lIns="180000" tIns="72000" rIns="180000" bIns="72000" anchor="ctr" anchorCtr="0">
            <a:noAutofit/>
          </a:bodyPr>
          <a:lstStyle>
            <a:lvl1pPr marL="0" indent="0">
              <a:buFontTx/>
              <a:buNone/>
              <a:defRPr sz="1600" b="0" cap="none" baseline="0">
                <a:solidFill>
                  <a:schemeClr val="bg1"/>
                </a:solidFill>
              </a:defRPr>
            </a:lvl1pPr>
            <a:lvl2pPr>
              <a:buFont typeface="+mj-lt"/>
              <a:buAutoNum type="arabicPeriod"/>
              <a:defRPr sz="1600" b="1">
                <a:solidFill>
                  <a:schemeClr val="bg1"/>
                </a:solidFill>
              </a:defRPr>
            </a:lvl2pPr>
            <a:lvl3pPr>
              <a:buFont typeface="+mj-lt"/>
              <a:buAutoNum type="arabicPeriod"/>
              <a:defRPr sz="1600" b="1">
                <a:solidFill>
                  <a:schemeClr val="bg1"/>
                </a:solidFill>
              </a:defRPr>
            </a:lvl3pPr>
            <a:lvl4pPr>
              <a:buFont typeface="+mj-lt"/>
              <a:buAutoNum type="arabicPeriod"/>
              <a:defRPr sz="1600" b="1">
                <a:solidFill>
                  <a:schemeClr val="bg1"/>
                </a:solidFill>
              </a:defRPr>
            </a:lvl4pPr>
            <a:lvl5pPr>
              <a:buFont typeface="+mj-lt"/>
              <a:buAutoNum type="arabicPeriod"/>
              <a:defRPr sz="1600" b="1">
                <a:solidFill>
                  <a:schemeClr val="bg1"/>
                </a:solidFill>
              </a:defRPr>
            </a:lvl5pPr>
          </a:lstStyle>
          <a:p>
            <a:pPr lvl="0"/>
            <a:r>
              <a:rPr lang="de-DE" dirty="0"/>
              <a:t>Edit </a:t>
            </a:r>
            <a:r>
              <a:rPr lang="de-DE" dirty="0" err="1"/>
              <a:t>headline</a:t>
            </a:r>
            <a:endParaRPr lang="de-DE" dirty="0"/>
          </a:p>
        </p:txBody>
      </p:sp>
      <p:sp>
        <p:nvSpPr>
          <p:cNvPr id="7" name="Textplatzhalter 4"/>
          <p:cNvSpPr>
            <a:spLocks noGrp="1"/>
          </p:cNvSpPr>
          <p:nvPr>
            <p:ph type="body" sz="quarter" idx="18" hasCustomPrompt="1"/>
          </p:nvPr>
        </p:nvSpPr>
        <p:spPr>
          <a:xfrm>
            <a:off x="4392000" y="1530350"/>
            <a:ext cx="3408000" cy="936849"/>
          </a:xfrm>
          <a:solidFill>
            <a:srgbClr val="00A3CB"/>
          </a:solidFill>
        </p:spPr>
        <p:txBody>
          <a:bodyPr lIns="180000" tIns="72000" rIns="180000" bIns="72000" anchor="ctr" anchorCtr="0">
            <a:noAutofit/>
          </a:bodyPr>
          <a:lstStyle>
            <a:lvl1pPr marL="0" indent="0">
              <a:buFontTx/>
              <a:buNone/>
              <a:defRPr sz="1600" b="0" cap="none" baseline="0">
                <a:solidFill>
                  <a:schemeClr val="bg1"/>
                </a:solidFill>
              </a:defRPr>
            </a:lvl1pPr>
            <a:lvl2pPr>
              <a:buFont typeface="+mj-lt"/>
              <a:buAutoNum type="arabicPeriod"/>
              <a:defRPr sz="1600" b="1">
                <a:solidFill>
                  <a:schemeClr val="bg1"/>
                </a:solidFill>
              </a:defRPr>
            </a:lvl2pPr>
            <a:lvl3pPr>
              <a:buFont typeface="+mj-lt"/>
              <a:buAutoNum type="arabicPeriod"/>
              <a:defRPr sz="1600" b="1">
                <a:solidFill>
                  <a:schemeClr val="bg1"/>
                </a:solidFill>
              </a:defRPr>
            </a:lvl3pPr>
            <a:lvl4pPr>
              <a:buFont typeface="+mj-lt"/>
              <a:buAutoNum type="arabicPeriod"/>
              <a:defRPr sz="1600" b="1">
                <a:solidFill>
                  <a:schemeClr val="bg1"/>
                </a:solidFill>
              </a:defRPr>
            </a:lvl4pPr>
            <a:lvl5pPr>
              <a:buFont typeface="+mj-lt"/>
              <a:buAutoNum type="arabicPeriod"/>
              <a:defRPr sz="1600" b="1">
                <a:solidFill>
                  <a:schemeClr val="bg1"/>
                </a:solidFill>
              </a:defRPr>
            </a:lvl5pPr>
          </a:lstStyle>
          <a:p>
            <a:pPr lvl="0"/>
            <a:r>
              <a:rPr lang="de-DE" dirty="0"/>
              <a:t>Edit </a:t>
            </a:r>
            <a:r>
              <a:rPr lang="de-DE" dirty="0" err="1"/>
              <a:t>headline</a:t>
            </a:r>
            <a:endParaRPr lang="de-DE" dirty="0"/>
          </a:p>
        </p:txBody>
      </p:sp>
      <p:sp>
        <p:nvSpPr>
          <p:cNvPr id="8" name="Textplatzhalter 4"/>
          <p:cNvSpPr>
            <a:spLocks noGrp="1"/>
          </p:cNvSpPr>
          <p:nvPr>
            <p:ph type="body" sz="quarter" idx="20" hasCustomPrompt="1"/>
          </p:nvPr>
        </p:nvSpPr>
        <p:spPr>
          <a:xfrm>
            <a:off x="8160000" y="1530350"/>
            <a:ext cx="3388533" cy="936849"/>
          </a:xfrm>
          <a:solidFill>
            <a:srgbClr val="00A3CB"/>
          </a:solidFill>
        </p:spPr>
        <p:txBody>
          <a:bodyPr lIns="180000" tIns="72000" rIns="180000" bIns="72000" anchor="ctr" anchorCtr="0">
            <a:noAutofit/>
          </a:bodyPr>
          <a:lstStyle>
            <a:lvl1pPr marL="0" indent="0">
              <a:buFontTx/>
              <a:buNone/>
              <a:defRPr sz="1600" b="0" cap="none" baseline="0">
                <a:solidFill>
                  <a:schemeClr val="bg1"/>
                </a:solidFill>
              </a:defRPr>
            </a:lvl1pPr>
            <a:lvl2pPr>
              <a:buFont typeface="+mj-lt"/>
              <a:buAutoNum type="arabicPeriod"/>
              <a:defRPr sz="1600" b="1">
                <a:solidFill>
                  <a:schemeClr val="bg1"/>
                </a:solidFill>
              </a:defRPr>
            </a:lvl2pPr>
            <a:lvl3pPr>
              <a:buFont typeface="+mj-lt"/>
              <a:buAutoNum type="arabicPeriod"/>
              <a:defRPr sz="1600" b="1">
                <a:solidFill>
                  <a:schemeClr val="bg1"/>
                </a:solidFill>
              </a:defRPr>
            </a:lvl3pPr>
            <a:lvl4pPr>
              <a:buFont typeface="+mj-lt"/>
              <a:buAutoNum type="arabicPeriod"/>
              <a:defRPr sz="1600" b="1">
                <a:solidFill>
                  <a:schemeClr val="bg1"/>
                </a:solidFill>
              </a:defRPr>
            </a:lvl4pPr>
            <a:lvl5pPr>
              <a:buFont typeface="+mj-lt"/>
              <a:buAutoNum type="arabicPeriod"/>
              <a:defRPr sz="1600" b="1">
                <a:solidFill>
                  <a:schemeClr val="bg1"/>
                </a:solidFill>
              </a:defRPr>
            </a:lvl5pPr>
          </a:lstStyle>
          <a:p>
            <a:pPr lvl="0"/>
            <a:r>
              <a:rPr lang="de-DE" dirty="0"/>
              <a:t>Edit </a:t>
            </a:r>
            <a:r>
              <a:rPr lang="de-DE" dirty="0" err="1"/>
              <a:t>headline</a:t>
            </a:r>
            <a:endParaRPr lang="de-DE" dirty="0"/>
          </a:p>
        </p:txBody>
      </p:sp>
      <p:pic>
        <p:nvPicPr>
          <p:cNvPr id="12" name="Bild 26" descr="PKW.png"/>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583499" y="5949281"/>
            <a:ext cx="1080000" cy="423003"/>
          </a:xfrm>
          <a:prstGeom prst="rect">
            <a:avLst/>
          </a:prstGeom>
        </p:spPr>
      </p:pic>
      <p:pic>
        <p:nvPicPr>
          <p:cNvPr id="13" name="Picture 2"/>
          <p:cNvPicPr preferRelativeResize="0">
            <a:picLocks noChangeAspect="1" noChangeArrowheads="1"/>
          </p:cNvPicPr>
          <p:nvPr userDrawn="1"/>
        </p:nvPicPr>
        <p:blipFill>
          <a:blip r:embed="rId4" cstate="screen">
            <a:extLst>
              <a:ext uri="{28A0092B-C50C-407E-A947-70E740481C1C}">
                <a14:useLocalDpi xmlns:a14="http://schemas.microsoft.com/office/drawing/2010/main"/>
              </a:ext>
            </a:extLst>
          </a:blip>
          <a:srcRect/>
          <a:stretch>
            <a:fillRect/>
          </a:stretch>
        </p:blipFill>
        <p:spPr bwMode="auto">
          <a:xfrm>
            <a:off x="5423925" y="5949281"/>
            <a:ext cx="1170195" cy="418681"/>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pic>
        <p:nvPicPr>
          <p:cNvPr id="14" name="Bild 27" descr="F1.png"/>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9552384" y="6021288"/>
            <a:ext cx="1080000" cy="340301"/>
          </a:xfrm>
          <a:prstGeom prst="rect">
            <a:avLst/>
          </a:prstGeom>
        </p:spPr>
      </p:pic>
      <p:sp>
        <p:nvSpPr>
          <p:cNvPr id="19"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15" name="Picture 6">
            <a:extLst>
              <a:ext uri="{FF2B5EF4-FFF2-40B4-BE49-F238E27FC236}">
                <a16:creationId xmlns:a16="http://schemas.microsoft.com/office/drawing/2014/main" id="{4850208A-77E9-4061-811E-54ED37CEBEC0}"/>
              </a:ext>
            </a:extLst>
          </p:cNvPr>
          <p:cNvPicPr>
            <a:picLocks/>
          </p:cNvPicPr>
          <p:nvPr userDrawn="1"/>
        </p:nvPicPr>
        <p:blipFill rotWithShape="1">
          <a:blip r:embed="rId6">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Tree>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Final Slide with Backgroundimage English">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7" name="Textfeld 6"/>
          <p:cNvSpPr txBox="1"/>
          <p:nvPr userDrawn="1"/>
        </p:nvSpPr>
        <p:spPr>
          <a:xfrm>
            <a:off x="4901420" y="3789040"/>
            <a:ext cx="2400000" cy="287323"/>
          </a:xfrm>
          <a:prstGeom prst="rect">
            <a:avLst/>
          </a:prstGeom>
          <a:noFill/>
        </p:spPr>
        <p:txBody>
          <a:bodyPr wrap="square" lIns="0" tIns="0" rIns="0" bIns="0" rtlCol="0">
            <a:spAutoFit/>
          </a:bodyPr>
          <a:lstStyle/>
          <a:p>
            <a:pPr algn="ctr"/>
            <a:r>
              <a:rPr lang="de-DE" sz="1867" dirty="0">
                <a:solidFill>
                  <a:schemeClr val="bg1"/>
                </a:solidFill>
                <a:latin typeface="Verdana"/>
                <a:cs typeface="Verdana"/>
              </a:rPr>
              <a:t>www.avl.com</a:t>
            </a:r>
          </a:p>
        </p:txBody>
      </p:sp>
      <p:sp>
        <p:nvSpPr>
          <p:cNvPr id="8" name="Textfeld 7"/>
          <p:cNvSpPr txBox="1"/>
          <p:nvPr userDrawn="1"/>
        </p:nvSpPr>
        <p:spPr>
          <a:xfrm>
            <a:off x="4877420" y="1196752"/>
            <a:ext cx="2448000" cy="507831"/>
          </a:xfrm>
          <a:prstGeom prst="rect">
            <a:avLst/>
          </a:prstGeom>
          <a:noFill/>
        </p:spPr>
        <p:txBody>
          <a:bodyPr wrap="square" lIns="0" tIns="0" rIns="0" bIns="0" rtlCol="0">
            <a:spAutoFit/>
          </a:bodyPr>
          <a:lstStyle/>
          <a:p>
            <a:pPr algn="ctr"/>
            <a:r>
              <a:rPr lang="de-DE" sz="3300" b="0" dirty="0" err="1">
                <a:solidFill>
                  <a:schemeClr val="bg1"/>
                </a:solidFill>
                <a:latin typeface="Verdana"/>
                <a:cs typeface="Verdana"/>
              </a:rPr>
              <a:t>Thank</a:t>
            </a:r>
            <a:r>
              <a:rPr lang="de-DE" sz="3300" b="0" baseline="0" dirty="0">
                <a:solidFill>
                  <a:schemeClr val="bg1"/>
                </a:solidFill>
                <a:latin typeface="Verdana"/>
                <a:cs typeface="Verdana"/>
              </a:rPr>
              <a:t> </a:t>
            </a:r>
            <a:r>
              <a:rPr lang="de-DE" sz="3300" b="0" baseline="0" dirty="0" err="1">
                <a:solidFill>
                  <a:schemeClr val="bg1"/>
                </a:solidFill>
                <a:latin typeface="Verdana"/>
                <a:cs typeface="Verdana"/>
              </a:rPr>
              <a:t>You</a:t>
            </a:r>
            <a:endParaRPr lang="de-DE" sz="3300" b="0" dirty="0">
              <a:solidFill>
                <a:schemeClr val="bg1"/>
              </a:solidFill>
              <a:latin typeface="Verdana"/>
              <a:cs typeface="Verdana"/>
            </a:endParaRPr>
          </a:p>
        </p:txBody>
      </p:sp>
      <p:sp>
        <p:nvSpPr>
          <p:cNvPr id="12" name="Textfeld 11"/>
          <p:cNvSpPr txBox="1"/>
          <p:nvPr userDrawn="1"/>
        </p:nvSpPr>
        <p:spPr>
          <a:xfrm>
            <a:off x="11688000" y="6709919"/>
            <a:ext cx="358792" cy="153888"/>
          </a:xfrm>
          <a:prstGeom prst="rect">
            <a:avLst/>
          </a:prstGeom>
          <a:noFill/>
        </p:spPr>
        <p:txBody>
          <a:bodyPr wrap="square" lIns="0" tIns="0" rIns="0" bIns="0" rtlCol="0" anchor="ctr">
            <a:noAutofit/>
          </a:bodyPr>
          <a:lstStyle/>
          <a:p>
            <a:pPr algn="r"/>
            <a:endParaRPr lang="en-US" sz="1067" noProof="0" dirty="0">
              <a:solidFill>
                <a:schemeClr val="bg1">
                  <a:lumMod val="65000"/>
                </a:schemeClr>
              </a:solidFill>
              <a:latin typeface="Verdana" panose="020B0604030504040204" pitchFamily="34" charset="0"/>
              <a:ea typeface="Verdana" panose="020B0604030504040204" pitchFamily="34" charset="0"/>
              <a:cs typeface="Verdana" panose="020B0604030504040204" pitchFamily="34" charset="0"/>
            </a:endParaRPr>
          </a:p>
        </p:txBody>
      </p:sp>
      <p:sp>
        <p:nvSpPr>
          <p:cNvPr id="9" name="Rechteck 9"/>
          <p:cNvSpPr/>
          <p:nvPr userDrawn="1"/>
        </p:nvSpPr>
        <p:spPr>
          <a:xfrm>
            <a:off x="0" y="6796820"/>
            <a:ext cx="12192000" cy="6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120000" bIns="0" rtlCol="0" anchor="ctr"/>
          <a:lstStyle/>
          <a:p>
            <a:pPr algn="l"/>
            <a:endParaRPr lang="de-DE" sz="2400" dirty="0">
              <a:solidFill>
                <a:srgbClr val="005A99"/>
              </a:solidFill>
            </a:endParaRPr>
          </a:p>
        </p:txBody>
      </p:sp>
      <p:pic>
        <p:nvPicPr>
          <p:cNvPr id="4" name="AVL_Logo_Master">
            <a:extLst>
              <a:ext uri="{FF2B5EF4-FFF2-40B4-BE49-F238E27FC236}">
                <a16:creationId xmlns:a16="http://schemas.microsoft.com/office/drawing/2014/main" id="{887207A7-C8AF-42C8-B3F5-9F541B97FA9E}"/>
              </a:ext>
            </a:extLst>
          </p:cNvPr>
          <p:cNvPicPr>
            <a:picLocks noChangeAspect="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4884001" y="1883992"/>
            <a:ext cx="2434839" cy="1750895"/>
          </a:xfrm>
          <a:prstGeom prst="rect">
            <a:avLst/>
          </a:prstGeom>
        </p:spPr>
      </p:pic>
    </p:spTree>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userDrawn="1">
  <p:cSld name="Final Slide with Backgroundimage Germa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6" name="Rechteck 9"/>
          <p:cNvSpPr/>
          <p:nvPr userDrawn="1"/>
        </p:nvSpPr>
        <p:spPr>
          <a:xfrm>
            <a:off x="0" y="6796820"/>
            <a:ext cx="12192000" cy="6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120000" bIns="0" rtlCol="0" anchor="ctr"/>
          <a:lstStyle/>
          <a:p>
            <a:pPr algn="l"/>
            <a:endParaRPr lang="de-DE" sz="2400" dirty="0">
              <a:solidFill>
                <a:srgbClr val="005A99"/>
              </a:solidFill>
            </a:endParaRPr>
          </a:p>
        </p:txBody>
      </p:sp>
      <p:sp>
        <p:nvSpPr>
          <p:cNvPr id="8" name="Textfeld 6"/>
          <p:cNvSpPr txBox="1"/>
          <p:nvPr userDrawn="1"/>
        </p:nvSpPr>
        <p:spPr>
          <a:xfrm>
            <a:off x="4895999" y="3789040"/>
            <a:ext cx="2400000" cy="287323"/>
          </a:xfrm>
          <a:prstGeom prst="rect">
            <a:avLst/>
          </a:prstGeom>
          <a:noFill/>
        </p:spPr>
        <p:txBody>
          <a:bodyPr wrap="square" lIns="0" tIns="0" rIns="0" bIns="0" rtlCol="0">
            <a:spAutoFit/>
          </a:bodyPr>
          <a:lstStyle/>
          <a:p>
            <a:pPr algn="ctr"/>
            <a:r>
              <a:rPr lang="de-DE" sz="1867" dirty="0">
                <a:solidFill>
                  <a:schemeClr val="bg1"/>
                </a:solidFill>
                <a:latin typeface="Verdana"/>
                <a:cs typeface="Verdana"/>
              </a:rPr>
              <a:t>www.avl.com</a:t>
            </a:r>
          </a:p>
        </p:txBody>
      </p:sp>
      <p:sp>
        <p:nvSpPr>
          <p:cNvPr id="11" name="Textfeld 7"/>
          <p:cNvSpPr txBox="1"/>
          <p:nvPr userDrawn="1"/>
        </p:nvSpPr>
        <p:spPr>
          <a:xfrm>
            <a:off x="4763920" y="1196752"/>
            <a:ext cx="2664159" cy="507831"/>
          </a:xfrm>
          <a:prstGeom prst="rect">
            <a:avLst/>
          </a:prstGeom>
          <a:noFill/>
        </p:spPr>
        <p:txBody>
          <a:bodyPr wrap="square" lIns="0" tIns="0" rIns="0" bIns="0" rtlCol="0">
            <a:spAutoFit/>
          </a:bodyPr>
          <a:lstStyle/>
          <a:p>
            <a:pPr algn="ctr"/>
            <a:r>
              <a:rPr lang="de-DE" sz="3300" b="0" dirty="0">
                <a:solidFill>
                  <a:schemeClr val="bg1"/>
                </a:solidFill>
                <a:latin typeface="Verdana"/>
                <a:cs typeface="Verdana"/>
              </a:rPr>
              <a:t>Vielen Dank</a:t>
            </a:r>
          </a:p>
        </p:txBody>
      </p:sp>
      <p:pic>
        <p:nvPicPr>
          <p:cNvPr id="4" name="AVL_Logo_Master">
            <a:extLst>
              <a:ext uri="{FF2B5EF4-FFF2-40B4-BE49-F238E27FC236}">
                <a16:creationId xmlns:a16="http://schemas.microsoft.com/office/drawing/2014/main" id="{BE983D9A-DFD7-421F-BB56-660429D604F4}"/>
              </a:ext>
            </a:extLst>
          </p:cNvPr>
          <p:cNvPicPr>
            <a:picLocks noChangeAspect="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4878580" y="1883992"/>
            <a:ext cx="2434839" cy="1750895"/>
          </a:xfrm>
          <a:prstGeom prst="rect">
            <a:avLst/>
          </a:prstGeom>
        </p:spPr>
      </p:pic>
    </p:spTree>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preserve="1" userDrawn="1">
  <p:cSld name="Final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Rechteck 9"/>
          <p:cNvSpPr/>
          <p:nvPr userDrawn="1"/>
        </p:nvSpPr>
        <p:spPr>
          <a:xfrm>
            <a:off x="0" y="6796820"/>
            <a:ext cx="12192000" cy="6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120000" bIns="0" rtlCol="0" anchor="ctr"/>
          <a:lstStyle/>
          <a:p>
            <a:pPr algn="l"/>
            <a:endParaRPr lang="de-DE" sz="2400" dirty="0">
              <a:solidFill>
                <a:srgbClr val="005A99"/>
              </a:solidFill>
            </a:endParaRPr>
          </a:p>
        </p:txBody>
      </p:sp>
      <p:sp>
        <p:nvSpPr>
          <p:cNvPr id="8" name="Textfeld 6"/>
          <p:cNvSpPr txBox="1"/>
          <p:nvPr userDrawn="1"/>
        </p:nvSpPr>
        <p:spPr>
          <a:xfrm>
            <a:off x="4913419" y="3789040"/>
            <a:ext cx="2400000" cy="287323"/>
          </a:xfrm>
          <a:prstGeom prst="rect">
            <a:avLst/>
          </a:prstGeom>
          <a:noFill/>
        </p:spPr>
        <p:txBody>
          <a:bodyPr wrap="square" lIns="0" tIns="0" rIns="0" bIns="0" rtlCol="0">
            <a:spAutoFit/>
          </a:bodyPr>
          <a:lstStyle/>
          <a:p>
            <a:pPr algn="ctr"/>
            <a:r>
              <a:rPr lang="de-DE" sz="1867" dirty="0">
                <a:solidFill>
                  <a:schemeClr val="tx1"/>
                </a:solidFill>
                <a:latin typeface="Verdana"/>
                <a:cs typeface="Verdana"/>
              </a:rPr>
              <a:t>www.avl.com</a:t>
            </a:r>
          </a:p>
        </p:txBody>
      </p:sp>
      <p:pic>
        <p:nvPicPr>
          <p:cNvPr id="4" name="AVL_Logo_Master">
            <a:extLst>
              <a:ext uri="{FF2B5EF4-FFF2-40B4-BE49-F238E27FC236}">
                <a16:creationId xmlns:a16="http://schemas.microsoft.com/office/drawing/2014/main" id="{D354CE63-A970-4290-934D-EA65CF30D609}"/>
              </a:ext>
            </a:extLst>
          </p:cNvPr>
          <p:cNvPicPr>
            <a:picLocks noChangeAspect="1"/>
          </p:cNvPicPr>
          <p:nvPr userDrawn="1"/>
        </p:nvPicPr>
        <p:blipFill>
          <a:blip r:embed="rId3"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4896000" y="1883992"/>
            <a:ext cx="2434839" cy="1750895"/>
          </a:xfrm>
          <a:prstGeom prst="rect">
            <a:avLst/>
          </a:prstGeom>
        </p:spPr>
      </p:pic>
    </p:spTree>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verview">
    <p:bg>
      <p:bgPr>
        <a:solidFill>
          <a:schemeClr val="bg1"/>
        </a:solidFill>
        <a:effectLst/>
      </p:bgPr>
    </p:bg>
    <p:spTree>
      <p:nvGrpSpPr>
        <p:cNvPr id="1" name=""/>
        <p:cNvGrpSpPr/>
        <p:nvPr/>
      </p:nvGrpSpPr>
      <p:grpSpPr>
        <a:xfrm>
          <a:off x="0" y="0"/>
          <a:ext cx="0" cy="0"/>
          <a:chOff x="0" y="0"/>
          <a:chExt cx="0" cy="0"/>
        </a:xfrm>
      </p:grpSpPr>
      <p:pic>
        <p:nvPicPr>
          <p:cNvPr id="6" name="Bild 7" descr="Visual_Kaleidoskop_Gesamt_RGB.jpg"/>
          <p:cNvPicPr>
            <a:picLocks noChangeAspect="1"/>
          </p:cNvPicPr>
          <p:nvPr userDrawn="1"/>
        </p:nvPicPr>
        <p:blipFill rotWithShape="1">
          <a:blip r:embed="rId2" cstate="screen">
            <a:extLst>
              <a:ext uri="{28A0092B-C50C-407E-A947-70E740481C1C}">
                <a14:useLocalDpi xmlns:a14="http://schemas.microsoft.com/office/drawing/2010/main"/>
              </a:ext>
            </a:extLst>
          </a:blip>
          <a:srcRect l="-1"/>
          <a:stretch/>
        </p:blipFill>
        <p:spPr>
          <a:xfrm>
            <a:off x="382101" y="1555886"/>
            <a:ext cx="3759308" cy="3849511"/>
          </a:xfrm>
          <a:prstGeom prst="rect">
            <a:avLst/>
          </a:prstGeom>
        </p:spPr>
      </p:pic>
      <p:sp>
        <p:nvSpPr>
          <p:cNvPr id="9"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8" name="Picture 6">
            <a:extLst>
              <a:ext uri="{FF2B5EF4-FFF2-40B4-BE49-F238E27FC236}">
                <a16:creationId xmlns:a16="http://schemas.microsoft.com/office/drawing/2014/main" id="{1F81572A-A3BA-443F-AB7B-031149C98EA2}"/>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7" name="Textplatzhalter 3">
            <a:extLst>
              <a:ext uri="{FF2B5EF4-FFF2-40B4-BE49-F238E27FC236}">
                <a16:creationId xmlns:a16="http://schemas.microsoft.com/office/drawing/2014/main" id="{3732BFE5-F07A-4B7C-9881-02222573FF5C}"/>
              </a:ext>
            </a:extLst>
          </p:cNvPr>
          <p:cNvSpPr>
            <a:spLocks noGrp="1"/>
          </p:cNvSpPr>
          <p:nvPr>
            <p:ph type="body" sz="quarter" idx="11" hasCustomPrompt="1"/>
          </p:nvPr>
        </p:nvSpPr>
        <p:spPr>
          <a:xfrm>
            <a:off x="4779293" y="1535999"/>
            <a:ext cx="6769240" cy="4881733"/>
          </a:xfrm>
        </p:spPr>
        <p:txBody>
          <a:bodyPr tIns="0" rIns="0"/>
          <a:lstStyle>
            <a:lvl1pPr marL="0" indent="0">
              <a:lnSpc>
                <a:spcPct val="100000"/>
              </a:lnSpc>
              <a:spcBef>
                <a:spcPts val="600"/>
              </a:spcBef>
              <a:spcAft>
                <a:spcPts val="0"/>
              </a:spcAft>
              <a:buFont typeface="Arial" charset="0"/>
              <a:buNone/>
              <a:defRPr sz="1600">
                <a:solidFill>
                  <a:schemeClr val="tx1"/>
                </a:solidFill>
              </a:defRPr>
            </a:lvl1pPr>
            <a:lvl2pPr marL="777140" indent="-400050">
              <a:spcAft>
                <a:spcPts val="900"/>
              </a:spcAft>
              <a:buFont typeface="+mj-lt"/>
              <a:buAutoNum type="romanUcPeriod"/>
              <a:tabLst>
                <a:tab pos="358775" algn="l"/>
              </a:tabLst>
              <a:defRPr lang="en-US" sz="16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717550" indent="-168275">
              <a:spcAft>
                <a:spcPts val="900"/>
              </a:spcAft>
              <a:buFont typeface="Arial" charset="0"/>
              <a:buChar char="•"/>
              <a:defRPr sz="1500">
                <a:solidFill>
                  <a:schemeClr val="tx1"/>
                </a:solidFill>
              </a:defRPr>
            </a:lvl3pPr>
            <a:lvl4pPr marL="896938" indent="-177800">
              <a:spcAft>
                <a:spcPts val="900"/>
              </a:spcAft>
              <a:buFont typeface="Arial" charset="0"/>
              <a:buChar char="•"/>
              <a:defRPr sz="1200">
                <a:solidFill>
                  <a:schemeClr val="tx1"/>
                </a:solidFill>
              </a:defRPr>
            </a:lvl4pPr>
            <a:lvl5pPr marL="1076325" indent="-179388">
              <a:spcAft>
                <a:spcPts val="900"/>
              </a:spcAft>
              <a:buFont typeface="Arial" charset="0"/>
              <a:buChar char="•"/>
              <a:defRPr sz="1200" baseline="0">
                <a:solidFill>
                  <a:schemeClr val="tx1"/>
                </a:solidFill>
              </a:defRPr>
            </a:lvl5pPr>
            <a:lvl6pPr marL="1255713" indent="-168275" algn="l" defTabSz="914378" rtl="0" eaLnBrk="1" latinLnBrk="0" hangingPunct="1">
              <a:spcBef>
                <a:spcPts val="0"/>
              </a:spcBef>
              <a:spcAft>
                <a:spcPts val="900"/>
              </a:spcAft>
              <a:buClr>
                <a:srgbClr val="999999"/>
              </a:buClr>
              <a:buFont typeface="Arial" panose="020B0604020202020204" pitchFamily="34" charset="0"/>
              <a:buChar char="•"/>
              <a:defRPr lang="en-US" sz="12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1435100" indent="-179388" algn="l" defTabSz="914378" rtl="0" eaLnBrk="1" latinLnBrk="0" hangingPunct="1">
              <a:spcBef>
                <a:spcPts val="0"/>
              </a:spcBef>
              <a:spcAft>
                <a:spcPts val="900"/>
              </a:spcAft>
              <a:buClr>
                <a:srgbClr val="999999"/>
              </a:buClr>
              <a:buFont typeface="Arial" panose="020B0604020202020204" pitchFamily="34" charset="0"/>
              <a:buChar char="•"/>
              <a:defRPr lang="en-US" sz="12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7pPr>
            <a:lvl8pPr marL="1614488" indent="-179388" algn="l" defTabSz="914378" rtl="0" eaLnBrk="1" latinLnBrk="0" hangingPunct="1">
              <a:spcBef>
                <a:spcPts val="0"/>
              </a:spcBef>
              <a:spcAft>
                <a:spcPts val="900"/>
              </a:spcAft>
              <a:buClr>
                <a:srgbClr val="999999"/>
              </a:buClr>
              <a:buFont typeface="Arial" panose="020B0604020202020204" pitchFamily="34" charset="0"/>
              <a:buChar char="•"/>
              <a:defRPr lang="en-US" sz="12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8pPr>
            <a:lvl9pPr marL="1793875" indent="-179388" algn="l" defTabSz="914378" rtl="0" eaLnBrk="1" latinLnBrk="0" hangingPunct="1">
              <a:spcBef>
                <a:spcPts val="0"/>
              </a:spcBef>
              <a:spcAft>
                <a:spcPts val="900"/>
              </a:spcAft>
              <a:buClr>
                <a:srgbClr val="999999"/>
              </a:buClr>
              <a:buFont typeface="Arial" panose="020B0604020202020204" pitchFamily="34" charset="0"/>
              <a:buChar char="•"/>
              <a:defRPr lang="en-US" sz="1200" kern="1200" baseline="0" noProof="0" dirty="0">
                <a:solidFill>
                  <a:schemeClr val="tx1"/>
                </a:solidFill>
                <a:latin typeface="Verdana" panose="020B0604030504040204" pitchFamily="34" charset="0"/>
                <a:ea typeface="Verdana" panose="020B0604030504040204" pitchFamily="34" charset="0"/>
                <a:cs typeface="Verdana" panose="020B0604030504040204" pitchFamily="34" charset="0"/>
              </a:defRPr>
            </a:lvl9pPr>
          </a:lstStyle>
          <a:p>
            <a:pPr lvl="0"/>
            <a:r>
              <a:rPr lang="en-US" noProof="0" dirty="0"/>
              <a:t>Agenda Topic One</a:t>
            </a:r>
          </a:p>
          <a:p>
            <a:pPr marL="719982" lvl="1" indent="-342892" algn="l" defTabSz="914378" rtl="0" eaLnBrk="1" latinLnBrk="0" hangingPunct="1">
              <a:spcBef>
                <a:spcPts val="600"/>
              </a:spcBef>
              <a:spcAft>
                <a:spcPts val="900"/>
              </a:spcAft>
              <a:buClr>
                <a:srgbClr val="999999"/>
              </a:buClr>
            </a:pPr>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noProof="0" dirty="0"/>
              <a:t>Seventh level</a:t>
            </a:r>
          </a:p>
          <a:p>
            <a:pPr lvl="7"/>
            <a:r>
              <a:rPr lang="en-US" noProof="0" dirty="0"/>
              <a:t>Eight level</a:t>
            </a:r>
          </a:p>
          <a:p>
            <a:pPr lvl="8"/>
            <a:r>
              <a:rPr lang="en-US" noProof="0" dirty="0"/>
              <a:t>Ninth level</a:t>
            </a:r>
          </a:p>
        </p:txBody>
      </p:sp>
    </p:spTree>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el und Inhal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5" name="Picture 6">
            <a:extLst>
              <a:ext uri="{FF2B5EF4-FFF2-40B4-BE49-F238E27FC236}">
                <a16:creationId xmlns:a16="http://schemas.microsoft.com/office/drawing/2014/main" id="{2E4A6706-C296-4A82-826D-7DAF974C434B}"/>
              </a:ext>
            </a:extLst>
          </p:cNvPr>
          <p:cNvPicPr>
            <a:picLocks/>
          </p:cNvPicPr>
          <p:nvPr userDrawn="1"/>
        </p:nvPicPr>
        <p:blipFill rotWithShape="1">
          <a:blip r:embed="rId4">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6" name="Inhaltsplatzhalter 2">
            <a:extLst>
              <a:ext uri="{FF2B5EF4-FFF2-40B4-BE49-F238E27FC236}">
                <a16:creationId xmlns:a16="http://schemas.microsoft.com/office/drawing/2014/main" id="{65260EF9-162E-4859-94DD-D46266082BCB}"/>
              </a:ext>
            </a:extLst>
          </p:cNvPr>
          <p:cNvSpPr>
            <a:spLocks noGrp="1"/>
          </p:cNvSpPr>
          <p:nvPr>
            <p:ph idx="10" hasCustomPrompt="1"/>
            <p:custDataLst>
              <p:custData r:id="rId1"/>
            </p:custDataLst>
          </p:nvPr>
        </p:nvSpPr>
        <p:spPr>
          <a:xfrm>
            <a:off x="629089" y="1531199"/>
            <a:ext cx="10933822" cy="4886533"/>
          </a:xfrm>
        </p:spPr>
        <p:txBody>
          <a:bodyPr/>
          <a:lstStyle>
            <a:lvl1pPr marL="0" indent="0">
              <a:buFont typeface="Arial" panose="020B0604020202020204" pitchFamily="34" charset="0"/>
              <a:buNone/>
              <a:defRPr sz="1600">
                <a:solidFill>
                  <a:schemeClr val="tx1"/>
                </a:solidFill>
              </a:defRPr>
            </a:lvl1pPr>
            <a:lvl2pPr marL="358775" indent="-179388">
              <a:buFont typeface="Arial" charset="0"/>
              <a:buChar char="•"/>
              <a:defRPr sz="1600">
                <a:solidFill>
                  <a:schemeClr val="tx1"/>
                </a:solidFill>
              </a:defRPr>
            </a:lvl2pPr>
            <a:lvl3pPr marL="538163" indent="-176213">
              <a:buFont typeface="Arial" charset="0"/>
              <a:buChar char="•"/>
              <a:defRPr sz="1400">
                <a:solidFill>
                  <a:schemeClr val="tx1"/>
                </a:solidFill>
              </a:defRPr>
            </a:lvl3pPr>
            <a:lvl4pPr marL="717550" indent="-184150">
              <a:buFont typeface="Arial" charset="0"/>
              <a:buChar char="•"/>
              <a:tabLst>
                <a:tab pos="982663" algn="l"/>
              </a:tabLst>
              <a:defRPr sz="1200">
                <a:solidFill>
                  <a:schemeClr val="tx1"/>
                </a:solidFill>
              </a:defRPr>
            </a:lvl4pPr>
            <a:lvl5pPr marL="896938" indent="-163513">
              <a:buFont typeface="Arial" charset="0"/>
              <a:buChar char="•"/>
              <a:defRPr sz="1200" baseline="0">
                <a:solidFill>
                  <a:schemeClr val="tx1"/>
                </a:solidFill>
              </a:defRPr>
            </a:lvl5pPr>
            <a:lvl6pPr marL="1076325" indent="-179388">
              <a:spcBef>
                <a:spcPts val="0"/>
              </a:spcBef>
              <a:spcAft>
                <a:spcPts val="600"/>
              </a:spcAft>
              <a:buClr>
                <a:srgbClr val="999999"/>
              </a:buClr>
              <a:buFont typeface="Arial" panose="020B0604020202020204" pitchFamily="34" charset="0"/>
              <a:buChar char="•"/>
              <a:defRPr lang="en-US" sz="12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400">
                <a:latin typeface="Verdana" panose="020B0604030504040204" pitchFamily="34" charset="0"/>
                <a:ea typeface="Verdana" panose="020B0604030504040204" pitchFamily="34" charset="0"/>
              </a:defRPr>
            </a:lvl8pPr>
            <a:lvl9pPr marL="1614488" indent="-179388">
              <a:spcBef>
                <a:spcPts val="0"/>
              </a:spcBef>
              <a:spcAft>
                <a:spcPts val="600"/>
              </a:spcAft>
              <a:buClr>
                <a:srgbClr val="999999"/>
              </a:buClr>
              <a:defRPr sz="2800">
                <a:latin typeface="Verdana" panose="020B0604030504040204" pitchFamily="34" charset="0"/>
                <a:ea typeface="Verdana" panose="020B0604030504040204" pitchFamily="34" charset="0"/>
              </a:defRPr>
            </a:lvl9pPr>
          </a:lstStyle>
          <a:p>
            <a:pPr lvl="0"/>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sz="1200" noProof="0" dirty="0"/>
              <a:t>Seventh level</a:t>
            </a:r>
          </a:p>
          <a:p>
            <a:pPr lvl="7"/>
            <a:r>
              <a:rPr lang="en-US" sz="1200" noProof="0" dirty="0"/>
              <a:t>Eight level</a:t>
            </a:r>
          </a:p>
          <a:p>
            <a:pPr lvl="8"/>
            <a:r>
              <a:rPr lang="en-US" sz="1200" noProof="0" dirty="0"/>
              <a:t>Ninth level</a:t>
            </a:r>
          </a:p>
          <a:p>
            <a:pPr lvl="7"/>
            <a:endParaRPr lang="en-US" noProof="0" dirty="0"/>
          </a:p>
        </p:txBody>
      </p:sp>
    </p:spTree>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el und Inhalt">
    <p:bg>
      <p:bgPr>
        <a:solidFill>
          <a:schemeClr val="bg1"/>
        </a:solidFill>
        <a:effectLst/>
      </p:bgPr>
    </p:bg>
    <p:spTree>
      <p:nvGrpSpPr>
        <p:cNvPr id="1" name=""/>
        <p:cNvGrpSpPr/>
        <p:nvPr/>
      </p:nvGrpSpPr>
      <p:grpSpPr>
        <a:xfrm>
          <a:off x="0" y="0"/>
          <a:ext cx="0" cy="0"/>
          <a:chOff x="0" y="0"/>
          <a:chExt cx="0" cy="0"/>
        </a:xfrm>
      </p:grpSpPr>
      <p:sp>
        <p:nvSpPr>
          <p:cNvPr id="9"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5" name="Picture 6">
            <a:extLst>
              <a:ext uri="{FF2B5EF4-FFF2-40B4-BE49-F238E27FC236}">
                <a16:creationId xmlns:a16="http://schemas.microsoft.com/office/drawing/2014/main" id="{D2871106-8FE7-4CDD-91DE-8AE2100731FA}"/>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
        <p:nvSpPr>
          <p:cNvPr id="6" name="Inhaltsplatzhalter 2">
            <a:extLst>
              <a:ext uri="{FF2B5EF4-FFF2-40B4-BE49-F238E27FC236}">
                <a16:creationId xmlns:a16="http://schemas.microsoft.com/office/drawing/2014/main" id="{073DDF13-519F-41E0-9A11-610C1E2B52E2}"/>
              </a:ext>
            </a:extLst>
          </p:cNvPr>
          <p:cNvSpPr>
            <a:spLocks noGrp="1"/>
          </p:cNvSpPr>
          <p:nvPr>
            <p:ph idx="10" hasCustomPrompt="1"/>
            <p:custDataLst>
              <p:custData r:id="rId1"/>
            </p:custDataLst>
          </p:nvPr>
        </p:nvSpPr>
        <p:spPr>
          <a:xfrm>
            <a:off x="629089" y="1531199"/>
            <a:ext cx="10933822" cy="4886533"/>
          </a:xfrm>
        </p:spPr>
        <p:txBody>
          <a:bodyPr/>
          <a:lstStyle>
            <a:lvl1pPr marL="0" indent="0">
              <a:buFont typeface="Arial" panose="020B0604020202020204" pitchFamily="34" charset="0"/>
              <a:buNone/>
              <a:defRPr sz="1600">
                <a:solidFill>
                  <a:schemeClr val="tx1"/>
                </a:solidFill>
              </a:defRPr>
            </a:lvl1pPr>
            <a:lvl2pPr marL="358775" indent="-179388">
              <a:buFont typeface="Arial" charset="0"/>
              <a:buChar char="•"/>
              <a:defRPr sz="1600">
                <a:solidFill>
                  <a:schemeClr val="tx1"/>
                </a:solidFill>
              </a:defRPr>
            </a:lvl2pPr>
            <a:lvl3pPr marL="538163" indent="-176213">
              <a:buFont typeface="Arial" charset="0"/>
              <a:buChar char="•"/>
              <a:defRPr sz="1400">
                <a:solidFill>
                  <a:schemeClr val="tx1"/>
                </a:solidFill>
              </a:defRPr>
            </a:lvl3pPr>
            <a:lvl4pPr marL="717550" indent="-184150">
              <a:buFont typeface="Arial" charset="0"/>
              <a:buChar char="•"/>
              <a:tabLst>
                <a:tab pos="982663" algn="l"/>
              </a:tabLst>
              <a:defRPr sz="1200">
                <a:solidFill>
                  <a:schemeClr val="tx1"/>
                </a:solidFill>
              </a:defRPr>
            </a:lvl4pPr>
            <a:lvl5pPr marL="896938" indent="-163513">
              <a:buFont typeface="Arial" charset="0"/>
              <a:buChar char="•"/>
              <a:defRPr sz="1200" baseline="0">
                <a:solidFill>
                  <a:schemeClr val="tx1"/>
                </a:solidFill>
              </a:defRPr>
            </a:lvl5pPr>
            <a:lvl6pPr marL="1076325" indent="-179388">
              <a:spcBef>
                <a:spcPts val="0"/>
              </a:spcBef>
              <a:spcAft>
                <a:spcPts val="600"/>
              </a:spcAft>
              <a:buClr>
                <a:srgbClr val="999999"/>
              </a:buClr>
              <a:buFont typeface="Arial" panose="020B0604020202020204" pitchFamily="34" charset="0"/>
              <a:buChar char="•"/>
              <a:defRPr lang="en-US" sz="1200" kern="1200" baseline="0" noProof="0" dirty="0" smtClean="0">
                <a:solidFill>
                  <a:schemeClr val="tx1"/>
                </a:solidFill>
                <a:latin typeface="Verdana" panose="020B0604030504040204" pitchFamily="34" charset="0"/>
                <a:ea typeface="Verdana" panose="020B0604030504040204" pitchFamily="34" charset="0"/>
                <a:cs typeface="Verdana" panose="020B0604030504040204" pitchFamily="34" charset="0"/>
              </a:defRPr>
            </a:lvl6pPr>
            <a:lvl7pPr marL="1255713" indent="-179388">
              <a:spcBef>
                <a:spcPts val="0"/>
              </a:spcBef>
              <a:spcAft>
                <a:spcPts val="600"/>
              </a:spcAft>
              <a:buClr>
                <a:srgbClr val="999999"/>
              </a:buClr>
              <a:defRPr sz="1200">
                <a:latin typeface="Verdana" panose="020B0604030504040204" pitchFamily="34" charset="0"/>
                <a:ea typeface="Verdana" panose="020B0604030504040204" pitchFamily="34" charset="0"/>
              </a:defRPr>
            </a:lvl7pPr>
            <a:lvl8pPr marL="1435100" indent="-179388">
              <a:spcBef>
                <a:spcPts val="0"/>
              </a:spcBef>
              <a:spcAft>
                <a:spcPts val="600"/>
              </a:spcAft>
              <a:buClr>
                <a:srgbClr val="999999"/>
              </a:buClr>
              <a:buFont typeface="Arial" panose="020B0604020202020204" pitchFamily="34" charset="0"/>
              <a:buChar char="•"/>
              <a:defRPr sz="400">
                <a:latin typeface="Verdana" panose="020B0604030504040204" pitchFamily="34" charset="0"/>
                <a:ea typeface="Verdana" panose="020B0604030504040204" pitchFamily="34" charset="0"/>
              </a:defRPr>
            </a:lvl8pPr>
            <a:lvl9pPr marL="1614488" indent="-179388">
              <a:spcBef>
                <a:spcPts val="0"/>
              </a:spcBef>
              <a:spcAft>
                <a:spcPts val="600"/>
              </a:spcAft>
              <a:buClr>
                <a:srgbClr val="999999"/>
              </a:buClr>
              <a:defRPr sz="2800">
                <a:latin typeface="Verdana" panose="020B0604030504040204" pitchFamily="34" charset="0"/>
                <a:ea typeface="Verdana" panose="020B0604030504040204" pitchFamily="34" charset="0"/>
              </a:defRPr>
            </a:lvl9pPr>
          </a:lstStyle>
          <a:p>
            <a:pPr lvl="0"/>
            <a:r>
              <a:rPr lang="en-US" noProof="0" dirty="0"/>
              <a:t>Edit text master format</a:t>
            </a:r>
            <a:br>
              <a:rPr lang="en-US" noProof="0" dirty="0"/>
            </a:br>
            <a:br>
              <a:rPr lang="en-US" noProof="0" dirty="0"/>
            </a:br>
            <a:r>
              <a:rPr lang="en-US" noProof="0" dirty="0"/>
              <a:t>It’s allowed to use font sizes from 14pt to 18 </a:t>
            </a:r>
            <a:r>
              <a:rPr lang="en-US" noProof="0" dirty="0" err="1"/>
              <a:t>pt</a:t>
            </a:r>
            <a:r>
              <a:rPr lang="en-US" noProof="0" dirty="0"/>
              <a:t> – depending on the amount/characters of text. It’s not allowed to enlarge the text box – the text always has to fit in the text box</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a:p>
            <a:pPr lvl="5"/>
            <a:r>
              <a:rPr lang="en-US" noProof="0" dirty="0"/>
              <a:t>Sixth level</a:t>
            </a:r>
          </a:p>
          <a:p>
            <a:pPr lvl="6"/>
            <a:r>
              <a:rPr lang="en-US" sz="1200" noProof="0" dirty="0"/>
              <a:t>Seventh level</a:t>
            </a:r>
          </a:p>
          <a:p>
            <a:pPr lvl="7"/>
            <a:r>
              <a:rPr lang="en-US" sz="1200" noProof="0" dirty="0"/>
              <a:t>Eight level</a:t>
            </a:r>
          </a:p>
          <a:p>
            <a:pPr lvl="8"/>
            <a:r>
              <a:rPr lang="en-US" sz="1200" noProof="0" dirty="0"/>
              <a:t>Ninth level</a:t>
            </a:r>
          </a:p>
          <a:p>
            <a:pPr lvl="7"/>
            <a:endParaRPr lang="en-US" noProof="0" dirty="0"/>
          </a:p>
        </p:txBody>
      </p:sp>
    </p:spTree>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Only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4" name="Picture 6">
            <a:extLst>
              <a:ext uri="{FF2B5EF4-FFF2-40B4-BE49-F238E27FC236}">
                <a16:creationId xmlns:a16="http://schemas.microsoft.com/office/drawing/2014/main" id="{402EB5DB-BBA3-4442-950E-33CF9862046D}"/>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spTree>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akeawaybox_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4" name="Picture 6">
            <a:extLst>
              <a:ext uri="{FF2B5EF4-FFF2-40B4-BE49-F238E27FC236}">
                <a16:creationId xmlns:a16="http://schemas.microsoft.com/office/drawing/2014/main" id="{402EB5DB-BBA3-4442-950E-33CF9862046D}"/>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grpSp>
        <p:nvGrpSpPr>
          <p:cNvPr id="5" name="Gruppierung 4"/>
          <p:cNvGrpSpPr/>
          <p:nvPr userDrawn="1"/>
        </p:nvGrpSpPr>
        <p:grpSpPr>
          <a:xfrm flipH="1">
            <a:off x="-1" y="5924550"/>
            <a:ext cx="12193200" cy="491490"/>
            <a:chOff x="-50799" y="5929409"/>
            <a:chExt cx="12190648" cy="491490"/>
          </a:xfrm>
        </p:grpSpPr>
        <p:sp>
          <p:nvSpPr>
            <p:cNvPr id="6" name="Rechteck 16"/>
            <p:cNvSpPr/>
            <p:nvPr/>
          </p:nvSpPr>
          <p:spPr>
            <a:xfrm>
              <a:off x="-49564" y="5929409"/>
              <a:ext cx="12189412" cy="436145"/>
            </a:xfrm>
            <a:custGeom>
              <a:avLst/>
              <a:gdLst>
                <a:gd name="connsiteX0" fmla="*/ 0 w 10081120"/>
                <a:gd name="connsiteY0" fmla="*/ 0 h 687091"/>
                <a:gd name="connsiteX1" fmla="*/ 10081120 w 10081120"/>
                <a:gd name="connsiteY1" fmla="*/ 0 h 687091"/>
                <a:gd name="connsiteX2" fmla="*/ 10081120 w 10081120"/>
                <a:gd name="connsiteY2" fmla="*/ 687091 h 687091"/>
                <a:gd name="connsiteX3" fmla="*/ 0 w 10081120"/>
                <a:gd name="connsiteY3" fmla="*/ 687091 h 687091"/>
                <a:gd name="connsiteX4" fmla="*/ 0 w 10081120"/>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562131 w 10643251"/>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2290 w 10643251"/>
                <a:gd name="connsiteY4" fmla="*/ 248495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7169 w 10643251"/>
                <a:gd name="connsiteY4" fmla="*/ 259748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3916 w 10643251"/>
                <a:gd name="connsiteY4" fmla="*/ 255997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8795 w 10643251"/>
                <a:gd name="connsiteY4" fmla="*/ 257873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75806 w 10643251"/>
                <a:gd name="connsiteY4" fmla="*/ 463737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5998 h 687091"/>
                <a:gd name="connsiteX6" fmla="*/ 562131 w 10643251"/>
                <a:gd name="connsiteY6" fmla="*/ 0 h 687091"/>
                <a:gd name="connsiteX0" fmla="*/ 562131 w 10643251"/>
                <a:gd name="connsiteY0" fmla="*/ 684 h 687775"/>
                <a:gd name="connsiteX1" fmla="*/ 6479890 w 10643251"/>
                <a:gd name="connsiteY1" fmla="*/ 0 h 687775"/>
                <a:gd name="connsiteX2" fmla="*/ 10643251 w 10643251"/>
                <a:gd name="connsiteY2" fmla="*/ 684 h 687775"/>
                <a:gd name="connsiteX3" fmla="*/ 10643251 w 10643251"/>
                <a:gd name="connsiteY3" fmla="*/ 687775 h 687775"/>
                <a:gd name="connsiteX4" fmla="*/ 0 w 10643251"/>
                <a:gd name="connsiteY4" fmla="*/ 672785 h 687775"/>
                <a:gd name="connsiteX5" fmla="*/ 198576 w 10643251"/>
                <a:gd name="connsiteY5" fmla="*/ 258108 h 687775"/>
                <a:gd name="connsiteX6" fmla="*/ 348795 w 10643251"/>
                <a:gd name="connsiteY6" fmla="*/ 256682 h 687775"/>
                <a:gd name="connsiteX7" fmla="*/ 562131 w 10643251"/>
                <a:gd name="connsiteY7" fmla="*/ 684 h 687775"/>
                <a:gd name="connsiteX0" fmla="*/ 562131 w 10643251"/>
                <a:gd name="connsiteY0" fmla="*/ 684 h 687775"/>
                <a:gd name="connsiteX1" fmla="*/ 6479890 w 10643251"/>
                <a:gd name="connsiteY1" fmla="*/ 0 h 687775"/>
                <a:gd name="connsiteX2" fmla="*/ 10643251 w 10643251"/>
                <a:gd name="connsiteY2" fmla="*/ 687775 h 687775"/>
                <a:gd name="connsiteX3" fmla="*/ 0 w 10643251"/>
                <a:gd name="connsiteY3" fmla="*/ 672785 h 687775"/>
                <a:gd name="connsiteX4" fmla="*/ 198576 w 10643251"/>
                <a:gd name="connsiteY4" fmla="*/ 258108 h 687775"/>
                <a:gd name="connsiteX5" fmla="*/ 348795 w 10643251"/>
                <a:gd name="connsiteY5" fmla="*/ 256682 h 687775"/>
                <a:gd name="connsiteX6" fmla="*/ 562131 w 10643251"/>
                <a:gd name="connsiteY6" fmla="*/ 684 h 687775"/>
                <a:gd name="connsiteX0" fmla="*/ 562131 w 10643251"/>
                <a:gd name="connsiteY0" fmla="*/ 684 h 687775"/>
                <a:gd name="connsiteX1" fmla="*/ 6479890 w 10643251"/>
                <a:gd name="connsiteY1" fmla="*/ 0 h 687775"/>
                <a:gd name="connsiteX2" fmla="*/ 10643251 w 10643251"/>
                <a:gd name="connsiteY2" fmla="*/ 687775 h 687775"/>
                <a:gd name="connsiteX3" fmla="*/ 6471450 w 10643251"/>
                <a:gd name="connsiteY3" fmla="*/ 681291 h 687775"/>
                <a:gd name="connsiteX4" fmla="*/ 0 w 10643251"/>
                <a:gd name="connsiteY4" fmla="*/ 672785 h 687775"/>
                <a:gd name="connsiteX5" fmla="*/ 198576 w 10643251"/>
                <a:gd name="connsiteY5" fmla="*/ 258108 h 687775"/>
                <a:gd name="connsiteX6" fmla="*/ 348795 w 10643251"/>
                <a:gd name="connsiteY6" fmla="*/ 256682 h 687775"/>
                <a:gd name="connsiteX7" fmla="*/ 562131 w 10643251"/>
                <a:gd name="connsiteY7" fmla="*/ 684 h 687775"/>
                <a:gd name="connsiteX0" fmla="*/ 562131 w 10643251"/>
                <a:gd name="connsiteY0" fmla="*/ 684 h 687775"/>
                <a:gd name="connsiteX1" fmla="*/ 6479890 w 10643251"/>
                <a:gd name="connsiteY1" fmla="*/ 0 h 687775"/>
                <a:gd name="connsiteX2" fmla="*/ 10643251 w 10643251"/>
                <a:gd name="connsiteY2" fmla="*/ 687775 h 687775"/>
                <a:gd name="connsiteX3" fmla="*/ 0 w 10643251"/>
                <a:gd name="connsiteY3" fmla="*/ 672785 h 687775"/>
                <a:gd name="connsiteX4" fmla="*/ 198576 w 10643251"/>
                <a:gd name="connsiteY4" fmla="*/ 258108 h 687775"/>
                <a:gd name="connsiteX5" fmla="*/ 348795 w 10643251"/>
                <a:gd name="connsiteY5" fmla="*/ 256682 h 687775"/>
                <a:gd name="connsiteX6" fmla="*/ 562131 w 10643251"/>
                <a:gd name="connsiteY6" fmla="*/ 684 h 687775"/>
                <a:gd name="connsiteX0" fmla="*/ 562131 w 10643251"/>
                <a:gd name="connsiteY0" fmla="*/ 684 h 687775"/>
                <a:gd name="connsiteX1" fmla="*/ 6479890 w 10643251"/>
                <a:gd name="connsiteY1" fmla="*/ 0 h 687775"/>
                <a:gd name="connsiteX2" fmla="*/ 10643251 w 10643251"/>
                <a:gd name="connsiteY2" fmla="*/ 687775 h 687775"/>
                <a:gd name="connsiteX3" fmla="*/ 6273110 w 10643251"/>
                <a:gd name="connsiteY3" fmla="*/ 676425 h 687775"/>
                <a:gd name="connsiteX4" fmla="*/ 0 w 10643251"/>
                <a:gd name="connsiteY4" fmla="*/ 672785 h 687775"/>
                <a:gd name="connsiteX5" fmla="*/ 198576 w 10643251"/>
                <a:gd name="connsiteY5" fmla="*/ 258108 h 687775"/>
                <a:gd name="connsiteX6" fmla="*/ 348795 w 10643251"/>
                <a:gd name="connsiteY6" fmla="*/ 256682 h 687775"/>
                <a:gd name="connsiteX7" fmla="*/ 562131 w 10643251"/>
                <a:gd name="connsiteY7" fmla="*/ 684 h 687775"/>
                <a:gd name="connsiteX0" fmla="*/ 6273110 w 10643251"/>
                <a:gd name="connsiteY0" fmla="*/ 676425 h 730442"/>
                <a:gd name="connsiteX1" fmla="*/ 0 w 10643251"/>
                <a:gd name="connsiteY1" fmla="*/ 672785 h 730442"/>
                <a:gd name="connsiteX2" fmla="*/ 198576 w 10643251"/>
                <a:gd name="connsiteY2" fmla="*/ 258108 h 730442"/>
                <a:gd name="connsiteX3" fmla="*/ 348795 w 10643251"/>
                <a:gd name="connsiteY3" fmla="*/ 256682 h 730442"/>
                <a:gd name="connsiteX4" fmla="*/ 562131 w 10643251"/>
                <a:gd name="connsiteY4" fmla="*/ 684 h 730442"/>
                <a:gd name="connsiteX5" fmla="*/ 6479890 w 10643251"/>
                <a:gd name="connsiteY5" fmla="*/ 0 h 730442"/>
                <a:gd name="connsiteX6" fmla="*/ 10643251 w 10643251"/>
                <a:gd name="connsiteY6" fmla="*/ 687775 h 730442"/>
                <a:gd name="connsiteX7" fmla="*/ 6319952 w 10643251"/>
                <a:gd name="connsiteY7" fmla="*/ 730442 h 730442"/>
                <a:gd name="connsiteX0" fmla="*/ 6273110 w 10643251"/>
                <a:gd name="connsiteY0" fmla="*/ 676425 h 687775"/>
                <a:gd name="connsiteX1" fmla="*/ 0 w 10643251"/>
                <a:gd name="connsiteY1" fmla="*/ 672785 h 687775"/>
                <a:gd name="connsiteX2" fmla="*/ 198576 w 10643251"/>
                <a:gd name="connsiteY2" fmla="*/ 258108 h 687775"/>
                <a:gd name="connsiteX3" fmla="*/ 348795 w 10643251"/>
                <a:gd name="connsiteY3" fmla="*/ 256682 h 687775"/>
                <a:gd name="connsiteX4" fmla="*/ 562131 w 10643251"/>
                <a:gd name="connsiteY4" fmla="*/ 684 h 687775"/>
                <a:gd name="connsiteX5" fmla="*/ 6479890 w 10643251"/>
                <a:gd name="connsiteY5" fmla="*/ 0 h 687775"/>
                <a:gd name="connsiteX6" fmla="*/ 10643251 w 10643251"/>
                <a:gd name="connsiteY6" fmla="*/ 687775 h 687775"/>
                <a:gd name="connsiteX0" fmla="*/ 0 w 10643251"/>
                <a:gd name="connsiteY0" fmla="*/ 672785 h 687775"/>
                <a:gd name="connsiteX1" fmla="*/ 198576 w 10643251"/>
                <a:gd name="connsiteY1" fmla="*/ 258108 h 687775"/>
                <a:gd name="connsiteX2" fmla="*/ 348795 w 10643251"/>
                <a:gd name="connsiteY2" fmla="*/ 256682 h 687775"/>
                <a:gd name="connsiteX3" fmla="*/ 562131 w 10643251"/>
                <a:gd name="connsiteY3" fmla="*/ 684 h 687775"/>
                <a:gd name="connsiteX4" fmla="*/ 6479890 w 10643251"/>
                <a:gd name="connsiteY4" fmla="*/ 0 h 687775"/>
                <a:gd name="connsiteX5" fmla="*/ 10643251 w 10643251"/>
                <a:gd name="connsiteY5" fmla="*/ 687775 h 687775"/>
                <a:gd name="connsiteX0" fmla="*/ 0 w 6479890"/>
                <a:gd name="connsiteY0" fmla="*/ 672785 h 672785"/>
                <a:gd name="connsiteX1" fmla="*/ 198576 w 6479890"/>
                <a:gd name="connsiteY1" fmla="*/ 258108 h 672785"/>
                <a:gd name="connsiteX2" fmla="*/ 348795 w 6479890"/>
                <a:gd name="connsiteY2" fmla="*/ 256682 h 672785"/>
                <a:gd name="connsiteX3" fmla="*/ 562131 w 6479890"/>
                <a:gd name="connsiteY3" fmla="*/ 684 h 672785"/>
                <a:gd name="connsiteX4" fmla="*/ 6479890 w 6479890"/>
                <a:gd name="connsiteY4" fmla="*/ 0 h 672785"/>
                <a:gd name="connsiteX0" fmla="*/ 0 w 6281314"/>
                <a:gd name="connsiteY0" fmla="*/ 258108 h 258108"/>
                <a:gd name="connsiteX1" fmla="*/ 150219 w 6281314"/>
                <a:gd name="connsiteY1" fmla="*/ 256682 h 258108"/>
                <a:gd name="connsiteX2" fmla="*/ 363555 w 6281314"/>
                <a:gd name="connsiteY2" fmla="*/ 684 h 258108"/>
                <a:gd name="connsiteX3" fmla="*/ 6281314 w 6281314"/>
                <a:gd name="connsiteY3" fmla="*/ 0 h 258108"/>
                <a:gd name="connsiteX0" fmla="*/ 0 w 6281314"/>
                <a:gd name="connsiteY0" fmla="*/ 258108 h 258108"/>
                <a:gd name="connsiteX1" fmla="*/ 150219 w 6281314"/>
                <a:gd name="connsiteY1" fmla="*/ 256682 h 258108"/>
                <a:gd name="connsiteX2" fmla="*/ 363555 w 6281314"/>
                <a:gd name="connsiteY2" fmla="*/ 684 h 258108"/>
                <a:gd name="connsiteX3" fmla="*/ 6271907 w 6281314"/>
                <a:gd name="connsiteY3" fmla="*/ 913 h 258108"/>
                <a:gd name="connsiteX4" fmla="*/ 6281314 w 6281314"/>
                <a:gd name="connsiteY4" fmla="*/ 0 h 258108"/>
                <a:gd name="connsiteX0" fmla="*/ 0 w 6271907"/>
                <a:gd name="connsiteY0" fmla="*/ 257424 h 257424"/>
                <a:gd name="connsiteX1" fmla="*/ 150219 w 6271907"/>
                <a:gd name="connsiteY1" fmla="*/ 255998 h 257424"/>
                <a:gd name="connsiteX2" fmla="*/ 363555 w 6271907"/>
                <a:gd name="connsiteY2" fmla="*/ 0 h 257424"/>
                <a:gd name="connsiteX3" fmla="*/ 6271907 w 6271907"/>
                <a:gd name="connsiteY3" fmla="*/ 229 h 257424"/>
                <a:gd name="connsiteX0" fmla="*/ 0 w 6244257"/>
                <a:gd name="connsiteY0" fmla="*/ 257424 h 257424"/>
                <a:gd name="connsiteX1" fmla="*/ 122569 w 6244257"/>
                <a:gd name="connsiteY1" fmla="*/ 255998 h 257424"/>
                <a:gd name="connsiteX2" fmla="*/ 335905 w 6244257"/>
                <a:gd name="connsiteY2" fmla="*/ 0 h 257424"/>
                <a:gd name="connsiteX3" fmla="*/ 6244257 w 6244257"/>
                <a:gd name="connsiteY3" fmla="*/ 229 h 257424"/>
                <a:gd name="connsiteX0" fmla="*/ 0 w 6244257"/>
                <a:gd name="connsiteY0" fmla="*/ 257195 h 257195"/>
                <a:gd name="connsiteX1" fmla="*/ 122569 w 6244257"/>
                <a:gd name="connsiteY1" fmla="*/ 255769 h 257195"/>
                <a:gd name="connsiteX2" fmla="*/ 340783 w 6244257"/>
                <a:gd name="connsiteY2" fmla="*/ 1647 h 257195"/>
                <a:gd name="connsiteX3" fmla="*/ 6244257 w 6244257"/>
                <a:gd name="connsiteY3" fmla="*/ 0 h 257195"/>
                <a:gd name="connsiteX0" fmla="*/ 0 w 6244257"/>
                <a:gd name="connsiteY0" fmla="*/ 257195 h 257645"/>
                <a:gd name="connsiteX1" fmla="*/ 127447 w 6244257"/>
                <a:gd name="connsiteY1" fmla="*/ 257645 h 257645"/>
                <a:gd name="connsiteX2" fmla="*/ 340783 w 6244257"/>
                <a:gd name="connsiteY2" fmla="*/ 1647 h 257645"/>
                <a:gd name="connsiteX3" fmla="*/ 6244257 w 6244257"/>
                <a:gd name="connsiteY3" fmla="*/ 0 h 257645"/>
              </a:gdLst>
              <a:ahLst/>
              <a:cxnLst>
                <a:cxn ang="0">
                  <a:pos x="connsiteX0" y="connsiteY0"/>
                </a:cxn>
                <a:cxn ang="0">
                  <a:pos x="connsiteX1" y="connsiteY1"/>
                </a:cxn>
                <a:cxn ang="0">
                  <a:pos x="connsiteX2" y="connsiteY2"/>
                </a:cxn>
                <a:cxn ang="0">
                  <a:pos x="connsiteX3" y="connsiteY3"/>
                </a:cxn>
              </a:cxnLst>
              <a:rect l="l" t="t" r="r" b="b"/>
              <a:pathLst>
                <a:path w="6244257" h="257645">
                  <a:moveTo>
                    <a:pt x="0" y="257195"/>
                  </a:moveTo>
                  <a:lnTo>
                    <a:pt x="127447" y="257645"/>
                  </a:lnTo>
                  <a:lnTo>
                    <a:pt x="340783" y="1647"/>
                  </a:lnTo>
                  <a:lnTo>
                    <a:pt x="6244257" y="0"/>
                  </a:lnTo>
                </a:path>
              </a:pathLst>
            </a:custGeom>
            <a:noFill/>
            <a:ln>
              <a:solidFill>
                <a:srgbClr val="627F8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7" name="Rechteck 16"/>
            <p:cNvSpPr/>
            <p:nvPr/>
          </p:nvSpPr>
          <p:spPr>
            <a:xfrm>
              <a:off x="-50799" y="5985698"/>
              <a:ext cx="12190648" cy="435201"/>
            </a:xfrm>
            <a:custGeom>
              <a:avLst/>
              <a:gdLst>
                <a:gd name="connsiteX0" fmla="*/ 0 w 10081120"/>
                <a:gd name="connsiteY0" fmla="*/ 0 h 687091"/>
                <a:gd name="connsiteX1" fmla="*/ 10081120 w 10081120"/>
                <a:gd name="connsiteY1" fmla="*/ 0 h 687091"/>
                <a:gd name="connsiteX2" fmla="*/ 10081120 w 10081120"/>
                <a:gd name="connsiteY2" fmla="*/ 687091 h 687091"/>
                <a:gd name="connsiteX3" fmla="*/ 0 w 10081120"/>
                <a:gd name="connsiteY3" fmla="*/ 687091 h 687091"/>
                <a:gd name="connsiteX4" fmla="*/ 0 w 10081120"/>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562131 w 10643251"/>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2290 w 10643251"/>
                <a:gd name="connsiteY4" fmla="*/ 248495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7169 w 10643251"/>
                <a:gd name="connsiteY4" fmla="*/ 259748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3916 w 10643251"/>
                <a:gd name="connsiteY4" fmla="*/ 255997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8795 w 10643251"/>
                <a:gd name="connsiteY4" fmla="*/ 257873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75806 w 10643251"/>
                <a:gd name="connsiteY4" fmla="*/ 463737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5998 h 687091"/>
                <a:gd name="connsiteX6" fmla="*/ 562131 w 10643251"/>
                <a:gd name="connsiteY6" fmla="*/ 0 h 687091"/>
                <a:gd name="connsiteX0" fmla="*/ 569527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5998 h 687091"/>
                <a:gd name="connsiteX6" fmla="*/ 569527 w 10643251"/>
                <a:gd name="connsiteY6" fmla="*/ 0 h 687091"/>
                <a:gd name="connsiteX0" fmla="*/ 569527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56191 w 10643251"/>
                <a:gd name="connsiteY5" fmla="*/ 255998 h 687091"/>
                <a:gd name="connsiteX6" fmla="*/ 569527 w 10643251"/>
                <a:gd name="connsiteY6" fmla="*/ 0 h 687091"/>
                <a:gd name="connsiteX0" fmla="*/ 565687 w 10643251"/>
                <a:gd name="connsiteY0" fmla="*/ 2213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56191 w 10643251"/>
                <a:gd name="connsiteY5" fmla="*/ 255998 h 687091"/>
                <a:gd name="connsiteX6" fmla="*/ 565687 w 10643251"/>
                <a:gd name="connsiteY6" fmla="*/ 2213 h 687091"/>
                <a:gd name="connsiteX0" fmla="*/ 565687 w 10643251"/>
                <a:gd name="connsiteY0" fmla="*/ 2213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52351 w 10643251"/>
                <a:gd name="connsiteY5" fmla="*/ 258212 h 687091"/>
                <a:gd name="connsiteX6" fmla="*/ 565687 w 10643251"/>
                <a:gd name="connsiteY6" fmla="*/ 2213 h 687091"/>
                <a:gd name="connsiteX0" fmla="*/ 565687 w 10643251"/>
                <a:gd name="connsiteY0" fmla="*/ 2213 h 687091"/>
                <a:gd name="connsiteX1" fmla="*/ 6508745 w 10643251"/>
                <a:gd name="connsiteY1" fmla="*/ 2113 h 687091"/>
                <a:gd name="connsiteX2" fmla="*/ 10643251 w 10643251"/>
                <a:gd name="connsiteY2" fmla="*/ 0 h 687091"/>
                <a:gd name="connsiteX3" fmla="*/ 10643251 w 10643251"/>
                <a:gd name="connsiteY3" fmla="*/ 687091 h 687091"/>
                <a:gd name="connsiteX4" fmla="*/ 0 w 10643251"/>
                <a:gd name="connsiteY4" fmla="*/ 672101 h 687091"/>
                <a:gd name="connsiteX5" fmla="*/ 198576 w 10643251"/>
                <a:gd name="connsiteY5" fmla="*/ 257424 h 687091"/>
                <a:gd name="connsiteX6" fmla="*/ 352351 w 10643251"/>
                <a:gd name="connsiteY6" fmla="*/ 258212 h 687091"/>
                <a:gd name="connsiteX7" fmla="*/ 565687 w 10643251"/>
                <a:gd name="connsiteY7" fmla="*/ 2213 h 687091"/>
                <a:gd name="connsiteX0" fmla="*/ 565687 w 10643251"/>
                <a:gd name="connsiteY0" fmla="*/ 100 h 684978"/>
                <a:gd name="connsiteX1" fmla="*/ 6508745 w 10643251"/>
                <a:gd name="connsiteY1" fmla="*/ 0 h 684978"/>
                <a:gd name="connsiteX2" fmla="*/ 10643251 w 10643251"/>
                <a:gd name="connsiteY2" fmla="*/ 684978 h 684978"/>
                <a:gd name="connsiteX3" fmla="*/ 0 w 10643251"/>
                <a:gd name="connsiteY3" fmla="*/ 669988 h 684978"/>
                <a:gd name="connsiteX4" fmla="*/ 198576 w 10643251"/>
                <a:gd name="connsiteY4" fmla="*/ 255311 h 684978"/>
                <a:gd name="connsiteX5" fmla="*/ 352351 w 10643251"/>
                <a:gd name="connsiteY5" fmla="*/ 256099 h 684978"/>
                <a:gd name="connsiteX6" fmla="*/ 565687 w 10643251"/>
                <a:gd name="connsiteY6" fmla="*/ 100 h 684978"/>
                <a:gd name="connsiteX0" fmla="*/ 565687 w 6508745"/>
                <a:gd name="connsiteY0" fmla="*/ 100 h 669988"/>
                <a:gd name="connsiteX1" fmla="*/ 6508745 w 6508745"/>
                <a:gd name="connsiteY1" fmla="*/ 0 h 669988"/>
                <a:gd name="connsiteX2" fmla="*/ 0 w 6508745"/>
                <a:gd name="connsiteY2" fmla="*/ 669988 h 669988"/>
                <a:gd name="connsiteX3" fmla="*/ 198576 w 6508745"/>
                <a:gd name="connsiteY3" fmla="*/ 255311 h 669988"/>
                <a:gd name="connsiteX4" fmla="*/ 352351 w 6508745"/>
                <a:gd name="connsiteY4" fmla="*/ 256099 h 669988"/>
                <a:gd name="connsiteX5" fmla="*/ 565687 w 6508745"/>
                <a:gd name="connsiteY5" fmla="*/ 100 h 669988"/>
                <a:gd name="connsiteX0" fmla="*/ 565687 w 6508745"/>
                <a:gd name="connsiteY0" fmla="*/ 100 h 669988"/>
                <a:gd name="connsiteX1" fmla="*/ 6508745 w 6508745"/>
                <a:gd name="connsiteY1" fmla="*/ 0 h 669988"/>
                <a:gd name="connsiteX2" fmla="*/ 697820 w 6508745"/>
                <a:gd name="connsiteY2" fmla="*/ 598562 h 669988"/>
                <a:gd name="connsiteX3" fmla="*/ 0 w 6508745"/>
                <a:gd name="connsiteY3" fmla="*/ 669988 h 669988"/>
                <a:gd name="connsiteX4" fmla="*/ 198576 w 6508745"/>
                <a:gd name="connsiteY4" fmla="*/ 255311 h 669988"/>
                <a:gd name="connsiteX5" fmla="*/ 352351 w 6508745"/>
                <a:gd name="connsiteY5" fmla="*/ 256099 h 669988"/>
                <a:gd name="connsiteX6" fmla="*/ 565687 w 6508745"/>
                <a:gd name="connsiteY6" fmla="*/ 100 h 669988"/>
                <a:gd name="connsiteX0" fmla="*/ 565687 w 6508745"/>
                <a:gd name="connsiteY0" fmla="*/ 100 h 669988"/>
                <a:gd name="connsiteX1" fmla="*/ 6508745 w 6508745"/>
                <a:gd name="connsiteY1" fmla="*/ 0 h 669988"/>
                <a:gd name="connsiteX2" fmla="*/ 0 w 6508745"/>
                <a:gd name="connsiteY2" fmla="*/ 669988 h 669988"/>
                <a:gd name="connsiteX3" fmla="*/ 198576 w 6508745"/>
                <a:gd name="connsiteY3" fmla="*/ 255311 h 669988"/>
                <a:gd name="connsiteX4" fmla="*/ 352351 w 6508745"/>
                <a:gd name="connsiteY4" fmla="*/ 256099 h 669988"/>
                <a:gd name="connsiteX5" fmla="*/ 565687 w 6508745"/>
                <a:gd name="connsiteY5" fmla="*/ 100 h 669988"/>
                <a:gd name="connsiteX0" fmla="*/ 565687 w 6508745"/>
                <a:gd name="connsiteY0" fmla="*/ 100 h 669988"/>
                <a:gd name="connsiteX1" fmla="*/ 6508745 w 6508745"/>
                <a:gd name="connsiteY1" fmla="*/ 0 h 669988"/>
                <a:gd name="connsiteX2" fmla="*/ 596541 w 6508745"/>
                <a:gd name="connsiteY2" fmla="*/ 603429 h 669988"/>
                <a:gd name="connsiteX3" fmla="*/ 0 w 6508745"/>
                <a:gd name="connsiteY3" fmla="*/ 669988 h 669988"/>
                <a:gd name="connsiteX4" fmla="*/ 198576 w 6508745"/>
                <a:gd name="connsiteY4" fmla="*/ 255311 h 669988"/>
                <a:gd name="connsiteX5" fmla="*/ 352351 w 6508745"/>
                <a:gd name="connsiteY5" fmla="*/ 256099 h 669988"/>
                <a:gd name="connsiteX6" fmla="*/ 565687 w 6508745"/>
                <a:gd name="connsiteY6" fmla="*/ 100 h 669988"/>
                <a:gd name="connsiteX0" fmla="*/ 596541 w 6508745"/>
                <a:gd name="connsiteY0" fmla="*/ 603429 h 669988"/>
                <a:gd name="connsiteX1" fmla="*/ 0 w 6508745"/>
                <a:gd name="connsiteY1" fmla="*/ 669988 h 669988"/>
                <a:gd name="connsiteX2" fmla="*/ 198576 w 6508745"/>
                <a:gd name="connsiteY2" fmla="*/ 255311 h 669988"/>
                <a:gd name="connsiteX3" fmla="*/ 352351 w 6508745"/>
                <a:gd name="connsiteY3" fmla="*/ 256099 h 669988"/>
                <a:gd name="connsiteX4" fmla="*/ 565687 w 6508745"/>
                <a:gd name="connsiteY4" fmla="*/ 100 h 669988"/>
                <a:gd name="connsiteX5" fmla="*/ 6508745 w 6508745"/>
                <a:gd name="connsiteY5" fmla="*/ 0 h 669988"/>
                <a:gd name="connsiteX6" fmla="*/ 643383 w 6508745"/>
                <a:gd name="connsiteY6" fmla="*/ 657446 h 669988"/>
                <a:gd name="connsiteX0" fmla="*/ 596541 w 6508745"/>
                <a:gd name="connsiteY0" fmla="*/ 603429 h 669988"/>
                <a:gd name="connsiteX1" fmla="*/ 0 w 6508745"/>
                <a:gd name="connsiteY1" fmla="*/ 669988 h 669988"/>
                <a:gd name="connsiteX2" fmla="*/ 198576 w 6508745"/>
                <a:gd name="connsiteY2" fmla="*/ 255311 h 669988"/>
                <a:gd name="connsiteX3" fmla="*/ 352351 w 6508745"/>
                <a:gd name="connsiteY3" fmla="*/ 256099 h 669988"/>
                <a:gd name="connsiteX4" fmla="*/ 565687 w 6508745"/>
                <a:gd name="connsiteY4" fmla="*/ 100 h 669988"/>
                <a:gd name="connsiteX5" fmla="*/ 6508745 w 6508745"/>
                <a:gd name="connsiteY5" fmla="*/ 0 h 669988"/>
                <a:gd name="connsiteX0" fmla="*/ 0 w 6508745"/>
                <a:gd name="connsiteY0" fmla="*/ 669988 h 669988"/>
                <a:gd name="connsiteX1" fmla="*/ 198576 w 6508745"/>
                <a:gd name="connsiteY1" fmla="*/ 255311 h 669988"/>
                <a:gd name="connsiteX2" fmla="*/ 352351 w 6508745"/>
                <a:gd name="connsiteY2" fmla="*/ 256099 h 669988"/>
                <a:gd name="connsiteX3" fmla="*/ 565687 w 6508745"/>
                <a:gd name="connsiteY3" fmla="*/ 100 h 669988"/>
                <a:gd name="connsiteX4" fmla="*/ 6508745 w 6508745"/>
                <a:gd name="connsiteY4" fmla="*/ 0 h 669988"/>
                <a:gd name="connsiteX0" fmla="*/ 0 w 6310169"/>
                <a:gd name="connsiteY0" fmla="*/ 255311 h 256099"/>
                <a:gd name="connsiteX1" fmla="*/ 153775 w 6310169"/>
                <a:gd name="connsiteY1" fmla="*/ 256099 h 256099"/>
                <a:gd name="connsiteX2" fmla="*/ 367111 w 6310169"/>
                <a:gd name="connsiteY2" fmla="*/ 100 h 256099"/>
                <a:gd name="connsiteX3" fmla="*/ 6310169 w 6310169"/>
                <a:gd name="connsiteY3" fmla="*/ 0 h 256099"/>
                <a:gd name="connsiteX0" fmla="*/ 0 w 6295531"/>
                <a:gd name="connsiteY0" fmla="*/ 257187 h 257187"/>
                <a:gd name="connsiteX1" fmla="*/ 139137 w 6295531"/>
                <a:gd name="connsiteY1" fmla="*/ 256099 h 257187"/>
                <a:gd name="connsiteX2" fmla="*/ 352473 w 6295531"/>
                <a:gd name="connsiteY2" fmla="*/ 100 h 257187"/>
                <a:gd name="connsiteX3" fmla="*/ 6295531 w 6295531"/>
                <a:gd name="connsiteY3" fmla="*/ 0 h 257187"/>
                <a:gd name="connsiteX0" fmla="*/ 0 w 6295531"/>
                <a:gd name="connsiteY0" fmla="*/ 257187 h 257187"/>
                <a:gd name="connsiteX1" fmla="*/ 139137 w 6295531"/>
                <a:gd name="connsiteY1" fmla="*/ 256099 h 257187"/>
                <a:gd name="connsiteX2" fmla="*/ 352473 w 6295531"/>
                <a:gd name="connsiteY2" fmla="*/ 100 h 257187"/>
                <a:gd name="connsiteX3" fmla="*/ 6246517 w 6295531"/>
                <a:gd name="connsiteY3" fmla="*/ 608 h 257187"/>
                <a:gd name="connsiteX4" fmla="*/ 6295531 w 6295531"/>
                <a:gd name="connsiteY4" fmla="*/ 0 h 257187"/>
                <a:gd name="connsiteX0" fmla="*/ 0 w 6246517"/>
                <a:gd name="connsiteY0" fmla="*/ 257087 h 257087"/>
                <a:gd name="connsiteX1" fmla="*/ 139137 w 6246517"/>
                <a:gd name="connsiteY1" fmla="*/ 255999 h 257087"/>
                <a:gd name="connsiteX2" fmla="*/ 352473 w 6246517"/>
                <a:gd name="connsiteY2" fmla="*/ 0 h 257087"/>
                <a:gd name="connsiteX3" fmla="*/ 6246517 w 6246517"/>
                <a:gd name="connsiteY3" fmla="*/ 508 h 257087"/>
              </a:gdLst>
              <a:ahLst/>
              <a:cxnLst>
                <a:cxn ang="0">
                  <a:pos x="connsiteX0" y="connsiteY0"/>
                </a:cxn>
                <a:cxn ang="0">
                  <a:pos x="connsiteX1" y="connsiteY1"/>
                </a:cxn>
                <a:cxn ang="0">
                  <a:pos x="connsiteX2" y="connsiteY2"/>
                </a:cxn>
                <a:cxn ang="0">
                  <a:pos x="connsiteX3" y="connsiteY3"/>
                </a:cxn>
              </a:cxnLst>
              <a:rect l="l" t="t" r="r" b="b"/>
              <a:pathLst>
                <a:path w="6246517" h="257087">
                  <a:moveTo>
                    <a:pt x="0" y="257087"/>
                  </a:moveTo>
                  <a:lnTo>
                    <a:pt x="139137" y="255999"/>
                  </a:lnTo>
                  <a:lnTo>
                    <a:pt x="352473" y="0"/>
                  </a:lnTo>
                  <a:lnTo>
                    <a:pt x="6246517" y="508"/>
                  </a:lnTo>
                </a:path>
              </a:pathLst>
            </a:custGeom>
            <a:noFill/>
            <a:ln>
              <a:solidFill>
                <a:srgbClr val="627F8E"/>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11" name="Textplatzhalter 2"/>
          <p:cNvSpPr>
            <a:spLocks noGrp="1"/>
          </p:cNvSpPr>
          <p:nvPr>
            <p:ph type="body" sz="quarter" idx="10" hasCustomPrompt="1"/>
          </p:nvPr>
        </p:nvSpPr>
        <p:spPr>
          <a:xfrm>
            <a:off x="630000" y="6094800"/>
            <a:ext cx="10288800" cy="417600"/>
          </a:xfrm>
        </p:spPr>
        <p:txBody>
          <a:bodyPr wrap="square" lIns="0" anchor="ctr" anchorCtr="0"/>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1600">
                <a:solidFill>
                  <a:srgbClr val="000000"/>
                </a:solidFill>
              </a:defRPr>
            </a:lvl1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de-DE" dirty="0"/>
              <a:t>Edit </a:t>
            </a:r>
            <a:r>
              <a:rPr lang="de-DE" dirty="0" err="1"/>
              <a:t>takeaway</a:t>
            </a:r>
            <a:r>
              <a:rPr lang="de-DE" dirty="0"/>
              <a:t> box, </a:t>
            </a:r>
            <a:r>
              <a:rPr lang="de-DE" dirty="0" err="1"/>
              <a:t>key</a:t>
            </a:r>
            <a:r>
              <a:rPr lang="de-DE" dirty="0"/>
              <a:t> </a:t>
            </a:r>
            <a:r>
              <a:rPr lang="de-DE" dirty="0" err="1"/>
              <a:t>message</a:t>
            </a:r>
            <a:r>
              <a:rPr lang="de-DE" dirty="0"/>
              <a:t> in </a:t>
            </a:r>
            <a:r>
              <a:rPr lang="de-DE" dirty="0" err="1"/>
              <a:t>Verdana</a:t>
            </a:r>
            <a:r>
              <a:rPr lang="de-DE" dirty="0"/>
              <a:t> 16 </a:t>
            </a:r>
            <a:r>
              <a:rPr lang="de-DE" dirty="0" err="1"/>
              <a:t>pt</a:t>
            </a:r>
            <a:r>
              <a:rPr lang="de-DE" dirty="0"/>
              <a:t> / Edit </a:t>
            </a:r>
            <a:r>
              <a:rPr lang="de-DE" dirty="0" err="1"/>
              <a:t>takeaway</a:t>
            </a:r>
            <a:r>
              <a:rPr lang="de-DE" dirty="0"/>
              <a:t> box, </a:t>
            </a:r>
            <a:r>
              <a:rPr lang="de-DE" dirty="0" err="1"/>
              <a:t>key</a:t>
            </a:r>
            <a:r>
              <a:rPr lang="de-DE" dirty="0"/>
              <a:t> </a:t>
            </a:r>
            <a:r>
              <a:rPr lang="de-DE" dirty="0" err="1"/>
              <a:t>message</a:t>
            </a:r>
            <a:r>
              <a:rPr lang="de-DE" dirty="0"/>
              <a:t> in </a:t>
            </a:r>
            <a:r>
              <a:rPr lang="de-DE" dirty="0" err="1"/>
              <a:t>Verdana</a:t>
            </a:r>
            <a:r>
              <a:rPr lang="de-DE" dirty="0"/>
              <a:t> </a:t>
            </a:r>
            <a:br>
              <a:rPr lang="de-DE" dirty="0"/>
            </a:br>
            <a:r>
              <a:rPr lang="de-DE" dirty="0"/>
              <a:t>16 </a:t>
            </a:r>
            <a:r>
              <a:rPr lang="de-DE" dirty="0" err="1"/>
              <a:t>pt</a:t>
            </a:r>
            <a:r>
              <a:rPr lang="de-DE" dirty="0"/>
              <a:t> / Edit </a:t>
            </a:r>
            <a:r>
              <a:rPr lang="de-DE" dirty="0" err="1"/>
              <a:t>takeaway</a:t>
            </a:r>
            <a:r>
              <a:rPr lang="de-DE" dirty="0"/>
              <a:t> box, </a:t>
            </a:r>
            <a:r>
              <a:rPr lang="de-DE" dirty="0" err="1"/>
              <a:t>key</a:t>
            </a:r>
            <a:r>
              <a:rPr lang="de-DE" dirty="0"/>
              <a:t> </a:t>
            </a:r>
            <a:r>
              <a:rPr lang="de-DE" dirty="0" err="1"/>
              <a:t>message</a:t>
            </a:r>
            <a:r>
              <a:rPr lang="de-DE" dirty="0"/>
              <a:t> in </a:t>
            </a:r>
            <a:r>
              <a:rPr lang="de-DE" dirty="0" err="1"/>
              <a:t>Verdana</a:t>
            </a:r>
            <a:r>
              <a:rPr lang="de-DE" dirty="0"/>
              <a:t> 16 </a:t>
            </a:r>
            <a:r>
              <a:rPr lang="de-DE" dirty="0" err="1"/>
              <a:t>pt</a:t>
            </a:r>
            <a:r>
              <a:rPr lang="de-DE" dirty="0"/>
              <a:t> </a:t>
            </a:r>
          </a:p>
        </p:txBody>
      </p:sp>
    </p:spTree>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keawaybox_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itel 1"/>
          <p:cNvSpPr>
            <a:spLocks noGrp="1"/>
          </p:cNvSpPr>
          <p:nvPr>
            <p:ph type="title" hasCustomPrompt="1"/>
          </p:nvPr>
        </p:nvSpPr>
        <p:spPr>
          <a:xfrm>
            <a:off x="630000" y="403528"/>
            <a:ext cx="8346320" cy="672000"/>
          </a:xfrm>
        </p:spPr>
        <p:txBody>
          <a:bodyPr/>
          <a:lstStyle>
            <a:lvl1pPr>
              <a:defRPr/>
            </a:lvl1pPr>
          </a:lstStyle>
          <a:p>
            <a:r>
              <a:rPr lang="en-US" noProof="0" dirty="0"/>
              <a:t>Edit master title</a:t>
            </a:r>
          </a:p>
        </p:txBody>
      </p:sp>
      <p:pic>
        <p:nvPicPr>
          <p:cNvPr id="4" name="Picture 6">
            <a:extLst>
              <a:ext uri="{FF2B5EF4-FFF2-40B4-BE49-F238E27FC236}">
                <a16:creationId xmlns:a16="http://schemas.microsoft.com/office/drawing/2014/main" id="{402EB5DB-BBA3-4442-950E-33CF9862046D}"/>
              </a:ext>
            </a:extLst>
          </p:cNvPr>
          <p:cNvPicPr>
            <a:picLocks/>
          </p:cNvPicPr>
          <p:nvPr userDrawn="1"/>
        </p:nvPicPr>
        <p:blipFill rotWithShape="1">
          <a:blip r:embed="rId3">
            <a:extLst>
              <a:ext uri="{28A0092B-C50C-407E-A947-70E740481C1C}">
                <a14:useLocalDpi xmlns:a14="http://schemas.microsoft.com/office/drawing/2010/main" val="0"/>
              </a:ext>
            </a:extLst>
          </a:blip>
          <a:srcRect l="45464"/>
          <a:stretch/>
        </p:blipFill>
        <p:spPr>
          <a:xfrm>
            <a:off x="0" y="692696"/>
            <a:ext cx="5385074" cy="594360"/>
          </a:xfrm>
          <a:prstGeom prst="rect">
            <a:avLst/>
          </a:prstGeom>
        </p:spPr>
      </p:pic>
      <p:grpSp>
        <p:nvGrpSpPr>
          <p:cNvPr id="9" name="Gruppierung 8"/>
          <p:cNvGrpSpPr/>
          <p:nvPr userDrawn="1"/>
        </p:nvGrpSpPr>
        <p:grpSpPr>
          <a:xfrm>
            <a:off x="-1794" y="5924550"/>
            <a:ext cx="12195552" cy="708025"/>
            <a:chOff x="-1794" y="5924550"/>
            <a:chExt cx="12195552" cy="708025"/>
          </a:xfrm>
        </p:grpSpPr>
        <p:sp>
          <p:nvSpPr>
            <p:cNvPr id="11" name="Rechteck 10"/>
            <p:cNvSpPr/>
            <p:nvPr/>
          </p:nvSpPr>
          <p:spPr>
            <a:xfrm>
              <a:off x="-1794" y="6425565"/>
              <a:ext cx="12193200" cy="207010"/>
            </a:xfrm>
            <a:prstGeom prst="rect">
              <a:avLst/>
            </a:prstGeom>
            <a:solidFill>
              <a:srgbClr val="0B425C"/>
            </a:solidFill>
            <a:ln>
              <a:solidFill>
                <a:srgbClr val="005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a:p>
          </p:txBody>
        </p:sp>
        <p:sp>
          <p:nvSpPr>
            <p:cNvPr id="12" name="Rechteck 11"/>
            <p:cNvSpPr/>
            <p:nvPr/>
          </p:nvSpPr>
          <p:spPr>
            <a:xfrm>
              <a:off x="0" y="5994400"/>
              <a:ext cx="628206" cy="628650"/>
            </a:xfrm>
            <a:prstGeom prst="rect">
              <a:avLst/>
            </a:prstGeom>
            <a:solidFill>
              <a:srgbClr val="0B425C"/>
            </a:solidFill>
            <a:ln>
              <a:solidFill>
                <a:srgbClr val="005A99"/>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de-DE" dirty="0" err="1"/>
                <a:t>w</a:t>
              </a:r>
              <a:endParaRPr lang="de-DE" dirty="0"/>
            </a:p>
          </p:txBody>
        </p:sp>
        <p:sp>
          <p:nvSpPr>
            <p:cNvPr id="13" name="Rechteck 16"/>
            <p:cNvSpPr/>
            <p:nvPr/>
          </p:nvSpPr>
          <p:spPr>
            <a:xfrm flipH="1">
              <a:off x="0" y="5983065"/>
              <a:ext cx="12193758" cy="649510"/>
            </a:xfrm>
            <a:custGeom>
              <a:avLst/>
              <a:gdLst>
                <a:gd name="connsiteX0" fmla="*/ 0 w 10081120"/>
                <a:gd name="connsiteY0" fmla="*/ 0 h 687091"/>
                <a:gd name="connsiteX1" fmla="*/ 10081120 w 10081120"/>
                <a:gd name="connsiteY1" fmla="*/ 0 h 687091"/>
                <a:gd name="connsiteX2" fmla="*/ 10081120 w 10081120"/>
                <a:gd name="connsiteY2" fmla="*/ 687091 h 687091"/>
                <a:gd name="connsiteX3" fmla="*/ 0 w 10081120"/>
                <a:gd name="connsiteY3" fmla="*/ 687091 h 687091"/>
                <a:gd name="connsiteX4" fmla="*/ 0 w 10081120"/>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562131 w 10643251"/>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2290 w 10643251"/>
                <a:gd name="connsiteY4" fmla="*/ 248495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7169 w 10643251"/>
                <a:gd name="connsiteY4" fmla="*/ 259748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3916 w 10643251"/>
                <a:gd name="connsiteY4" fmla="*/ 255997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8795 w 10643251"/>
                <a:gd name="connsiteY4" fmla="*/ 257873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75806 w 10643251"/>
                <a:gd name="connsiteY4" fmla="*/ 463737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5998 h 687091"/>
                <a:gd name="connsiteX6" fmla="*/ 562131 w 10643251"/>
                <a:gd name="connsiteY6" fmla="*/ 0 h 687091"/>
                <a:gd name="connsiteX0" fmla="*/ 569527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5998 h 687091"/>
                <a:gd name="connsiteX6" fmla="*/ 569527 w 10643251"/>
                <a:gd name="connsiteY6" fmla="*/ 0 h 687091"/>
                <a:gd name="connsiteX0" fmla="*/ 569527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56191 w 10643251"/>
                <a:gd name="connsiteY5" fmla="*/ 255998 h 687091"/>
                <a:gd name="connsiteX6" fmla="*/ 569527 w 10643251"/>
                <a:gd name="connsiteY6" fmla="*/ 0 h 687091"/>
                <a:gd name="connsiteX0" fmla="*/ 565687 w 10643251"/>
                <a:gd name="connsiteY0" fmla="*/ 2213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56191 w 10643251"/>
                <a:gd name="connsiteY5" fmla="*/ 255998 h 687091"/>
                <a:gd name="connsiteX6" fmla="*/ 565687 w 10643251"/>
                <a:gd name="connsiteY6" fmla="*/ 2213 h 687091"/>
                <a:gd name="connsiteX0" fmla="*/ 565687 w 10643251"/>
                <a:gd name="connsiteY0" fmla="*/ 2213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52351 w 10643251"/>
                <a:gd name="connsiteY5" fmla="*/ 258212 h 687091"/>
                <a:gd name="connsiteX6" fmla="*/ 565687 w 10643251"/>
                <a:gd name="connsiteY6" fmla="*/ 2213 h 687091"/>
                <a:gd name="connsiteX0" fmla="*/ 565687 w 10643251"/>
                <a:gd name="connsiteY0" fmla="*/ 2213 h 687091"/>
                <a:gd name="connsiteX1" fmla="*/ 6508745 w 10643251"/>
                <a:gd name="connsiteY1" fmla="*/ 2113 h 687091"/>
                <a:gd name="connsiteX2" fmla="*/ 10643251 w 10643251"/>
                <a:gd name="connsiteY2" fmla="*/ 0 h 687091"/>
                <a:gd name="connsiteX3" fmla="*/ 10643251 w 10643251"/>
                <a:gd name="connsiteY3" fmla="*/ 687091 h 687091"/>
                <a:gd name="connsiteX4" fmla="*/ 0 w 10643251"/>
                <a:gd name="connsiteY4" fmla="*/ 672101 h 687091"/>
                <a:gd name="connsiteX5" fmla="*/ 198576 w 10643251"/>
                <a:gd name="connsiteY5" fmla="*/ 257424 h 687091"/>
                <a:gd name="connsiteX6" fmla="*/ 352351 w 10643251"/>
                <a:gd name="connsiteY6" fmla="*/ 258212 h 687091"/>
                <a:gd name="connsiteX7" fmla="*/ 565687 w 10643251"/>
                <a:gd name="connsiteY7" fmla="*/ 2213 h 687091"/>
                <a:gd name="connsiteX0" fmla="*/ 565687 w 10643251"/>
                <a:gd name="connsiteY0" fmla="*/ 100 h 684978"/>
                <a:gd name="connsiteX1" fmla="*/ 6508745 w 10643251"/>
                <a:gd name="connsiteY1" fmla="*/ 0 h 684978"/>
                <a:gd name="connsiteX2" fmla="*/ 10643251 w 10643251"/>
                <a:gd name="connsiteY2" fmla="*/ 684978 h 684978"/>
                <a:gd name="connsiteX3" fmla="*/ 0 w 10643251"/>
                <a:gd name="connsiteY3" fmla="*/ 669988 h 684978"/>
                <a:gd name="connsiteX4" fmla="*/ 198576 w 10643251"/>
                <a:gd name="connsiteY4" fmla="*/ 255311 h 684978"/>
                <a:gd name="connsiteX5" fmla="*/ 352351 w 10643251"/>
                <a:gd name="connsiteY5" fmla="*/ 256099 h 684978"/>
                <a:gd name="connsiteX6" fmla="*/ 565687 w 10643251"/>
                <a:gd name="connsiteY6" fmla="*/ 100 h 684978"/>
                <a:gd name="connsiteX0" fmla="*/ 565687 w 6508745"/>
                <a:gd name="connsiteY0" fmla="*/ 100 h 669988"/>
                <a:gd name="connsiteX1" fmla="*/ 6508745 w 6508745"/>
                <a:gd name="connsiteY1" fmla="*/ 0 h 669988"/>
                <a:gd name="connsiteX2" fmla="*/ 0 w 6508745"/>
                <a:gd name="connsiteY2" fmla="*/ 669988 h 669988"/>
                <a:gd name="connsiteX3" fmla="*/ 198576 w 6508745"/>
                <a:gd name="connsiteY3" fmla="*/ 255311 h 669988"/>
                <a:gd name="connsiteX4" fmla="*/ 352351 w 6508745"/>
                <a:gd name="connsiteY4" fmla="*/ 256099 h 669988"/>
                <a:gd name="connsiteX5" fmla="*/ 565687 w 6508745"/>
                <a:gd name="connsiteY5" fmla="*/ 100 h 669988"/>
                <a:gd name="connsiteX0" fmla="*/ 565687 w 6508745"/>
                <a:gd name="connsiteY0" fmla="*/ 100 h 669988"/>
                <a:gd name="connsiteX1" fmla="*/ 6508745 w 6508745"/>
                <a:gd name="connsiteY1" fmla="*/ 0 h 669988"/>
                <a:gd name="connsiteX2" fmla="*/ 697820 w 6508745"/>
                <a:gd name="connsiteY2" fmla="*/ 598562 h 669988"/>
                <a:gd name="connsiteX3" fmla="*/ 0 w 6508745"/>
                <a:gd name="connsiteY3" fmla="*/ 669988 h 669988"/>
                <a:gd name="connsiteX4" fmla="*/ 198576 w 6508745"/>
                <a:gd name="connsiteY4" fmla="*/ 255311 h 669988"/>
                <a:gd name="connsiteX5" fmla="*/ 352351 w 6508745"/>
                <a:gd name="connsiteY5" fmla="*/ 256099 h 669988"/>
                <a:gd name="connsiteX6" fmla="*/ 565687 w 6508745"/>
                <a:gd name="connsiteY6" fmla="*/ 100 h 669988"/>
                <a:gd name="connsiteX0" fmla="*/ 565687 w 6508745"/>
                <a:gd name="connsiteY0" fmla="*/ 100 h 669988"/>
                <a:gd name="connsiteX1" fmla="*/ 6508745 w 6508745"/>
                <a:gd name="connsiteY1" fmla="*/ 0 h 669988"/>
                <a:gd name="connsiteX2" fmla="*/ 0 w 6508745"/>
                <a:gd name="connsiteY2" fmla="*/ 669988 h 669988"/>
                <a:gd name="connsiteX3" fmla="*/ 198576 w 6508745"/>
                <a:gd name="connsiteY3" fmla="*/ 255311 h 669988"/>
                <a:gd name="connsiteX4" fmla="*/ 352351 w 6508745"/>
                <a:gd name="connsiteY4" fmla="*/ 256099 h 669988"/>
                <a:gd name="connsiteX5" fmla="*/ 565687 w 6508745"/>
                <a:gd name="connsiteY5" fmla="*/ 100 h 669988"/>
                <a:gd name="connsiteX0" fmla="*/ 565687 w 6508745"/>
                <a:gd name="connsiteY0" fmla="*/ 100 h 669988"/>
                <a:gd name="connsiteX1" fmla="*/ 6508745 w 6508745"/>
                <a:gd name="connsiteY1" fmla="*/ 0 h 669988"/>
                <a:gd name="connsiteX2" fmla="*/ 596541 w 6508745"/>
                <a:gd name="connsiteY2" fmla="*/ 603429 h 669988"/>
                <a:gd name="connsiteX3" fmla="*/ 0 w 6508745"/>
                <a:gd name="connsiteY3" fmla="*/ 669988 h 669988"/>
                <a:gd name="connsiteX4" fmla="*/ 198576 w 6508745"/>
                <a:gd name="connsiteY4" fmla="*/ 255311 h 669988"/>
                <a:gd name="connsiteX5" fmla="*/ 352351 w 6508745"/>
                <a:gd name="connsiteY5" fmla="*/ 256099 h 669988"/>
                <a:gd name="connsiteX6" fmla="*/ 565687 w 6508745"/>
                <a:gd name="connsiteY6" fmla="*/ 100 h 669988"/>
                <a:gd name="connsiteX0" fmla="*/ 596541 w 6508745"/>
                <a:gd name="connsiteY0" fmla="*/ 603429 h 669988"/>
                <a:gd name="connsiteX1" fmla="*/ 0 w 6508745"/>
                <a:gd name="connsiteY1" fmla="*/ 669988 h 669988"/>
                <a:gd name="connsiteX2" fmla="*/ 198576 w 6508745"/>
                <a:gd name="connsiteY2" fmla="*/ 255311 h 669988"/>
                <a:gd name="connsiteX3" fmla="*/ 352351 w 6508745"/>
                <a:gd name="connsiteY3" fmla="*/ 256099 h 669988"/>
                <a:gd name="connsiteX4" fmla="*/ 565687 w 6508745"/>
                <a:gd name="connsiteY4" fmla="*/ 100 h 669988"/>
                <a:gd name="connsiteX5" fmla="*/ 6508745 w 6508745"/>
                <a:gd name="connsiteY5" fmla="*/ 0 h 669988"/>
                <a:gd name="connsiteX6" fmla="*/ 643383 w 6508745"/>
                <a:gd name="connsiteY6" fmla="*/ 657446 h 669988"/>
                <a:gd name="connsiteX0" fmla="*/ 596541 w 6508745"/>
                <a:gd name="connsiteY0" fmla="*/ 603429 h 669988"/>
                <a:gd name="connsiteX1" fmla="*/ 0 w 6508745"/>
                <a:gd name="connsiteY1" fmla="*/ 669988 h 669988"/>
                <a:gd name="connsiteX2" fmla="*/ 198576 w 6508745"/>
                <a:gd name="connsiteY2" fmla="*/ 255311 h 669988"/>
                <a:gd name="connsiteX3" fmla="*/ 352351 w 6508745"/>
                <a:gd name="connsiteY3" fmla="*/ 256099 h 669988"/>
                <a:gd name="connsiteX4" fmla="*/ 565687 w 6508745"/>
                <a:gd name="connsiteY4" fmla="*/ 100 h 669988"/>
                <a:gd name="connsiteX5" fmla="*/ 6508745 w 6508745"/>
                <a:gd name="connsiteY5" fmla="*/ 0 h 669988"/>
                <a:gd name="connsiteX0" fmla="*/ 0 w 6508745"/>
                <a:gd name="connsiteY0" fmla="*/ 669988 h 669988"/>
                <a:gd name="connsiteX1" fmla="*/ 198576 w 6508745"/>
                <a:gd name="connsiteY1" fmla="*/ 255311 h 669988"/>
                <a:gd name="connsiteX2" fmla="*/ 352351 w 6508745"/>
                <a:gd name="connsiteY2" fmla="*/ 256099 h 669988"/>
                <a:gd name="connsiteX3" fmla="*/ 565687 w 6508745"/>
                <a:gd name="connsiteY3" fmla="*/ 100 h 669988"/>
                <a:gd name="connsiteX4" fmla="*/ 6508745 w 6508745"/>
                <a:gd name="connsiteY4" fmla="*/ 0 h 669988"/>
                <a:gd name="connsiteX0" fmla="*/ 0 w 6310169"/>
                <a:gd name="connsiteY0" fmla="*/ 255311 h 256099"/>
                <a:gd name="connsiteX1" fmla="*/ 153775 w 6310169"/>
                <a:gd name="connsiteY1" fmla="*/ 256099 h 256099"/>
                <a:gd name="connsiteX2" fmla="*/ 367111 w 6310169"/>
                <a:gd name="connsiteY2" fmla="*/ 100 h 256099"/>
                <a:gd name="connsiteX3" fmla="*/ 6310169 w 6310169"/>
                <a:gd name="connsiteY3" fmla="*/ 0 h 256099"/>
                <a:gd name="connsiteX0" fmla="*/ 0 w 6295531"/>
                <a:gd name="connsiteY0" fmla="*/ 257187 h 257187"/>
                <a:gd name="connsiteX1" fmla="*/ 139137 w 6295531"/>
                <a:gd name="connsiteY1" fmla="*/ 256099 h 257187"/>
                <a:gd name="connsiteX2" fmla="*/ 352473 w 6295531"/>
                <a:gd name="connsiteY2" fmla="*/ 100 h 257187"/>
                <a:gd name="connsiteX3" fmla="*/ 6295531 w 6295531"/>
                <a:gd name="connsiteY3" fmla="*/ 0 h 257187"/>
                <a:gd name="connsiteX0" fmla="*/ 0 w 6295531"/>
                <a:gd name="connsiteY0" fmla="*/ 257187 h 257187"/>
                <a:gd name="connsiteX1" fmla="*/ 139137 w 6295531"/>
                <a:gd name="connsiteY1" fmla="*/ 256099 h 257187"/>
                <a:gd name="connsiteX2" fmla="*/ 352473 w 6295531"/>
                <a:gd name="connsiteY2" fmla="*/ 100 h 257187"/>
                <a:gd name="connsiteX3" fmla="*/ 6246517 w 6295531"/>
                <a:gd name="connsiteY3" fmla="*/ 608 h 257187"/>
                <a:gd name="connsiteX4" fmla="*/ 6295531 w 6295531"/>
                <a:gd name="connsiteY4" fmla="*/ 0 h 257187"/>
                <a:gd name="connsiteX0" fmla="*/ 0 w 6246517"/>
                <a:gd name="connsiteY0" fmla="*/ 257087 h 257087"/>
                <a:gd name="connsiteX1" fmla="*/ 139137 w 6246517"/>
                <a:gd name="connsiteY1" fmla="*/ 255999 h 257087"/>
                <a:gd name="connsiteX2" fmla="*/ 352473 w 6246517"/>
                <a:gd name="connsiteY2" fmla="*/ 0 h 257087"/>
                <a:gd name="connsiteX3" fmla="*/ 6246517 w 6246517"/>
                <a:gd name="connsiteY3" fmla="*/ 508 h 257087"/>
                <a:gd name="connsiteX0" fmla="*/ 0 w 6246517"/>
                <a:gd name="connsiteY0" fmla="*/ 257087 h 257087"/>
                <a:gd name="connsiteX1" fmla="*/ 139137 w 6246517"/>
                <a:gd name="connsiteY1" fmla="*/ 255999 h 257087"/>
                <a:gd name="connsiteX2" fmla="*/ 352473 w 6246517"/>
                <a:gd name="connsiteY2" fmla="*/ 0 h 257087"/>
                <a:gd name="connsiteX3" fmla="*/ 6246517 w 6246517"/>
                <a:gd name="connsiteY3" fmla="*/ 508 h 257087"/>
                <a:gd name="connsiteX4" fmla="*/ 0 w 6246517"/>
                <a:gd name="connsiteY4" fmla="*/ 257087 h 257087"/>
                <a:gd name="connsiteX0" fmla="*/ 0 w 6246517"/>
                <a:gd name="connsiteY0" fmla="*/ 257087 h 257087"/>
                <a:gd name="connsiteX1" fmla="*/ 139137 w 6246517"/>
                <a:gd name="connsiteY1" fmla="*/ 255999 h 257087"/>
                <a:gd name="connsiteX2" fmla="*/ 352473 w 6246517"/>
                <a:gd name="connsiteY2" fmla="*/ 0 h 257087"/>
                <a:gd name="connsiteX3" fmla="*/ 6246517 w 6246517"/>
                <a:gd name="connsiteY3" fmla="*/ 508 h 257087"/>
                <a:gd name="connsiteX4" fmla="*/ 5591287 w 6246517"/>
                <a:gd name="connsiteY4" fmla="*/ 27785 h 257087"/>
                <a:gd name="connsiteX5" fmla="*/ 0 w 6246517"/>
                <a:gd name="connsiteY5" fmla="*/ 257087 h 257087"/>
                <a:gd name="connsiteX0" fmla="*/ 0 w 6249639"/>
                <a:gd name="connsiteY0" fmla="*/ 257087 h 300301"/>
                <a:gd name="connsiteX1" fmla="*/ 139137 w 6249639"/>
                <a:gd name="connsiteY1" fmla="*/ 255999 h 300301"/>
                <a:gd name="connsiteX2" fmla="*/ 352473 w 6249639"/>
                <a:gd name="connsiteY2" fmla="*/ 0 h 300301"/>
                <a:gd name="connsiteX3" fmla="*/ 6246517 w 6249639"/>
                <a:gd name="connsiteY3" fmla="*/ 508 h 300301"/>
                <a:gd name="connsiteX4" fmla="*/ 6249639 w 6249639"/>
                <a:gd name="connsiteY4" fmla="*/ 300301 h 300301"/>
                <a:gd name="connsiteX5" fmla="*/ 0 w 6249639"/>
                <a:gd name="connsiteY5" fmla="*/ 257087 h 300301"/>
                <a:gd name="connsiteX0" fmla="*/ 0 w 6246803"/>
                <a:gd name="connsiteY0" fmla="*/ 257087 h 307803"/>
                <a:gd name="connsiteX1" fmla="*/ 139137 w 6246803"/>
                <a:gd name="connsiteY1" fmla="*/ 255999 h 307803"/>
                <a:gd name="connsiteX2" fmla="*/ 352473 w 6246803"/>
                <a:gd name="connsiteY2" fmla="*/ 0 h 307803"/>
                <a:gd name="connsiteX3" fmla="*/ 6246517 w 6246803"/>
                <a:gd name="connsiteY3" fmla="*/ 508 h 307803"/>
                <a:gd name="connsiteX4" fmla="*/ 6246386 w 6246803"/>
                <a:gd name="connsiteY4" fmla="*/ 307803 h 307803"/>
                <a:gd name="connsiteX5" fmla="*/ 0 w 6246803"/>
                <a:gd name="connsiteY5" fmla="*/ 257087 h 307803"/>
                <a:gd name="connsiteX0" fmla="*/ 0 w 6246697"/>
                <a:gd name="connsiteY0" fmla="*/ 257087 h 317181"/>
                <a:gd name="connsiteX1" fmla="*/ 139137 w 6246697"/>
                <a:gd name="connsiteY1" fmla="*/ 255999 h 317181"/>
                <a:gd name="connsiteX2" fmla="*/ 352473 w 6246697"/>
                <a:gd name="connsiteY2" fmla="*/ 0 h 317181"/>
                <a:gd name="connsiteX3" fmla="*/ 6246517 w 6246697"/>
                <a:gd name="connsiteY3" fmla="*/ 508 h 317181"/>
                <a:gd name="connsiteX4" fmla="*/ 6244759 w 6246697"/>
                <a:gd name="connsiteY4" fmla="*/ 317181 h 317181"/>
                <a:gd name="connsiteX5" fmla="*/ 0 w 6246697"/>
                <a:gd name="connsiteY5" fmla="*/ 257087 h 317181"/>
                <a:gd name="connsiteX0" fmla="*/ 0 w 6248012"/>
                <a:gd name="connsiteY0" fmla="*/ 257087 h 324683"/>
                <a:gd name="connsiteX1" fmla="*/ 139137 w 6248012"/>
                <a:gd name="connsiteY1" fmla="*/ 255999 h 324683"/>
                <a:gd name="connsiteX2" fmla="*/ 352473 w 6248012"/>
                <a:gd name="connsiteY2" fmla="*/ 0 h 324683"/>
                <a:gd name="connsiteX3" fmla="*/ 6246517 w 6248012"/>
                <a:gd name="connsiteY3" fmla="*/ 508 h 324683"/>
                <a:gd name="connsiteX4" fmla="*/ 6248012 w 6248012"/>
                <a:gd name="connsiteY4" fmla="*/ 324683 h 324683"/>
                <a:gd name="connsiteX5" fmla="*/ 0 w 6248012"/>
                <a:gd name="connsiteY5" fmla="*/ 257087 h 324683"/>
                <a:gd name="connsiteX0" fmla="*/ 0 w 6246803"/>
                <a:gd name="connsiteY0" fmla="*/ 257087 h 330310"/>
                <a:gd name="connsiteX1" fmla="*/ 139137 w 6246803"/>
                <a:gd name="connsiteY1" fmla="*/ 255999 h 330310"/>
                <a:gd name="connsiteX2" fmla="*/ 352473 w 6246803"/>
                <a:gd name="connsiteY2" fmla="*/ 0 h 330310"/>
                <a:gd name="connsiteX3" fmla="*/ 6246517 w 6246803"/>
                <a:gd name="connsiteY3" fmla="*/ 508 h 330310"/>
                <a:gd name="connsiteX4" fmla="*/ 6246385 w 6246803"/>
                <a:gd name="connsiteY4" fmla="*/ 330310 h 330310"/>
                <a:gd name="connsiteX5" fmla="*/ 0 w 6246803"/>
                <a:gd name="connsiteY5" fmla="*/ 257087 h 330310"/>
                <a:gd name="connsiteX0" fmla="*/ 0 w 6246590"/>
                <a:gd name="connsiteY0" fmla="*/ 257087 h 332186"/>
                <a:gd name="connsiteX1" fmla="*/ 139137 w 6246590"/>
                <a:gd name="connsiteY1" fmla="*/ 255999 h 332186"/>
                <a:gd name="connsiteX2" fmla="*/ 352473 w 6246590"/>
                <a:gd name="connsiteY2" fmla="*/ 0 h 332186"/>
                <a:gd name="connsiteX3" fmla="*/ 6246517 w 6246590"/>
                <a:gd name="connsiteY3" fmla="*/ 508 h 332186"/>
                <a:gd name="connsiteX4" fmla="*/ 6238252 w 6246590"/>
                <a:gd name="connsiteY4" fmla="*/ 332186 h 332186"/>
                <a:gd name="connsiteX5" fmla="*/ 0 w 6246590"/>
                <a:gd name="connsiteY5" fmla="*/ 257087 h 332186"/>
                <a:gd name="connsiteX0" fmla="*/ 0 w 6246530"/>
                <a:gd name="connsiteY0" fmla="*/ 257087 h 356569"/>
                <a:gd name="connsiteX1" fmla="*/ 139137 w 6246530"/>
                <a:gd name="connsiteY1" fmla="*/ 255999 h 356569"/>
                <a:gd name="connsiteX2" fmla="*/ 352473 w 6246530"/>
                <a:gd name="connsiteY2" fmla="*/ 0 h 356569"/>
                <a:gd name="connsiteX3" fmla="*/ 6246517 w 6246530"/>
                <a:gd name="connsiteY3" fmla="*/ 508 h 356569"/>
                <a:gd name="connsiteX4" fmla="*/ 6189456 w 6246530"/>
                <a:gd name="connsiteY4" fmla="*/ 356569 h 356569"/>
                <a:gd name="connsiteX5" fmla="*/ 0 w 6246530"/>
                <a:gd name="connsiteY5" fmla="*/ 257087 h 356569"/>
                <a:gd name="connsiteX0" fmla="*/ 0 w 6246803"/>
                <a:gd name="connsiteY0" fmla="*/ 257087 h 382827"/>
                <a:gd name="connsiteX1" fmla="*/ 139137 w 6246803"/>
                <a:gd name="connsiteY1" fmla="*/ 255999 h 382827"/>
                <a:gd name="connsiteX2" fmla="*/ 352473 w 6246803"/>
                <a:gd name="connsiteY2" fmla="*/ 0 h 382827"/>
                <a:gd name="connsiteX3" fmla="*/ 6246517 w 6246803"/>
                <a:gd name="connsiteY3" fmla="*/ 508 h 382827"/>
                <a:gd name="connsiteX4" fmla="*/ 6246385 w 6246803"/>
                <a:gd name="connsiteY4" fmla="*/ 382827 h 382827"/>
                <a:gd name="connsiteX5" fmla="*/ 0 w 6246803"/>
                <a:gd name="connsiteY5" fmla="*/ 257087 h 382827"/>
                <a:gd name="connsiteX0" fmla="*/ 0 w 6246803"/>
                <a:gd name="connsiteY0" fmla="*/ 257087 h 382827"/>
                <a:gd name="connsiteX1" fmla="*/ 139137 w 6246803"/>
                <a:gd name="connsiteY1" fmla="*/ 255999 h 382827"/>
                <a:gd name="connsiteX2" fmla="*/ 352473 w 6246803"/>
                <a:gd name="connsiteY2" fmla="*/ 0 h 382827"/>
                <a:gd name="connsiteX3" fmla="*/ 6246517 w 6246803"/>
                <a:gd name="connsiteY3" fmla="*/ 508 h 382827"/>
                <a:gd name="connsiteX4" fmla="*/ 6246385 w 6246803"/>
                <a:gd name="connsiteY4" fmla="*/ 382827 h 382827"/>
                <a:gd name="connsiteX5" fmla="*/ 176567 w 6246803"/>
                <a:gd name="connsiteY5" fmla="*/ 259899 h 382827"/>
                <a:gd name="connsiteX6" fmla="*/ 0 w 6246803"/>
                <a:gd name="connsiteY6" fmla="*/ 257087 h 382827"/>
                <a:gd name="connsiteX0" fmla="*/ 0 w 6246803"/>
                <a:gd name="connsiteY0" fmla="*/ 257087 h 383687"/>
                <a:gd name="connsiteX1" fmla="*/ 139137 w 6246803"/>
                <a:gd name="connsiteY1" fmla="*/ 255999 h 383687"/>
                <a:gd name="connsiteX2" fmla="*/ 352473 w 6246803"/>
                <a:gd name="connsiteY2" fmla="*/ 0 h 383687"/>
                <a:gd name="connsiteX3" fmla="*/ 6246517 w 6246803"/>
                <a:gd name="connsiteY3" fmla="*/ 508 h 383687"/>
                <a:gd name="connsiteX4" fmla="*/ 6246385 w 6246803"/>
                <a:gd name="connsiteY4" fmla="*/ 382827 h 383687"/>
                <a:gd name="connsiteX5" fmla="*/ 901 w 6246803"/>
                <a:gd name="connsiteY5" fmla="*/ 383687 h 383687"/>
                <a:gd name="connsiteX6" fmla="*/ 0 w 6246803"/>
                <a:gd name="connsiteY6" fmla="*/ 257087 h 3836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46803" h="383687">
                  <a:moveTo>
                    <a:pt x="0" y="257087"/>
                  </a:moveTo>
                  <a:lnTo>
                    <a:pt x="139137" y="255999"/>
                  </a:lnTo>
                  <a:lnTo>
                    <a:pt x="352473" y="0"/>
                  </a:lnTo>
                  <a:lnTo>
                    <a:pt x="6246517" y="508"/>
                  </a:lnTo>
                  <a:cubicBezTo>
                    <a:pt x="6247558" y="100439"/>
                    <a:pt x="6245344" y="282896"/>
                    <a:pt x="6246385" y="382827"/>
                  </a:cubicBezTo>
                  <a:lnTo>
                    <a:pt x="901" y="383687"/>
                  </a:lnTo>
                  <a:cubicBezTo>
                    <a:pt x="601" y="341487"/>
                    <a:pt x="300" y="299287"/>
                    <a:pt x="0" y="257087"/>
                  </a:cubicBezTo>
                  <a:close/>
                </a:path>
              </a:pathLst>
            </a:custGeom>
            <a:solidFill>
              <a:srgbClr val="0B425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4" name="Rechteck 16"/>
            <p:cNvSpPr/>
            <p:nvPr/>
          </p:nvSpPr>
          <p:spPr>
            <a:xfrm flipH="1">
              <a:off x="-1" y="5980839"/>
              <a:ext cx="12193200" cy="435201"/>
            </a:xfrm>
            <a:custGeom>
              <a:avLst/>
              <a:gdLst>
                <a:gd name="connsiteX0" fmla="*/ 0 w 10081120"/>
                <a:gd name="connsiteY0" fmla="*/ 0 h 687091"/>
                <a:gd name="connsiteX1" fmla="*/ 10081120 w 10081120"/>
                <a:gd name="connsiteY1" fmla="*/ 0 h 687091"/>
                <a:gd name="connsiteX2" fmla="*/ 10081120 w 10081120"/>
                <a:gd name="connsiteY2" fmla="*/ 687091 h 687091"/>
                <a:gd name="connsiteX3" fmla="*/ 0 w 10081120"/>
                <a:gd name="connsiteY3" fmla="*/ 687091 h 687091"/>
                <a:gd name="connsiteX4" fmla="*/ 0 w 10081120"/>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562131 w 10643251"/>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2290 w 10643251"/>
                <a:gd name="connsiteY4" fmla="*/ 248495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7169 w 10643251"/>
                <a:gd name="connsiteY4" fmla="*/ 259748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3916 w 10643251"/>
                <a:gd name="connsiteY4" fmla="*/ 255997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8795 w 10643251"/>
                <a:gd name="connsiteY4" fmla="*/ 257873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75806 w 10643251"/>
                <a:gd name="connsiteY4" fmla="*/ 463737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5998 h 687091"/>
                <a:gd name="connsiteX6" fmla="*/ 562131 w 10643251"/>
                <a:gd name="connsiteY6" fmla="*/ 0 h 687091"/>
                <a:gd name="connsiteX0" fmla="*/ 569527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5998 h 687091"/>
                <a:gd name="connsiteX6" fmla="*/ 569527 w 10643251"/>
                <a:gd name="connsiteY6" fmla="*/ 0 h 687091"/>
                <a:gd name="connsiteX0" fmla="*/ 569527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56191 w 10643251"/>
                <a:gd name="connsiteY5" fmla="*/ 255998 h 687091"/>
                <a:gd name="connsiteX6" fmla="*/ 569527 w 10643251"/>
                <a:gd name="connsiteY6" fmla="*/ 0 h 687091"/>
                <a:gd name="connsiteX0" fmla="*/ 565687 w 10643251"/>
                <a:gd name="connsiteY0" fmla="*/ 2213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56191 w 10643251"/>
                <a:gd name="connsiteY5" fmla="*/ 255998 h 687091"/>
                <a:gd name="connsiteX6" fmla="*/ 565687 w 10643251"/>
                <a:gd name="connsiteY6" fmla="*/ 2213 h 687091"/>
                <a:gd name="connsiteX0" fmla="*/ 565687 w 10643251"/>
                <a:gd name="connsiteY0" fmla="*/ 2213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52351 w 10643251"/>
                <a:gd name="connsiteY5" fmla="*/ 258212 h 687091"/>
                <a:gd name="connsiteX6" fmla="*/ 565687 w 10643251"/>
                <a:gd name="connsiteY6" fmla="*/ 2213 h 687091"/>
                <a:gd name="connsiteX0" fmla="*/ 565687 w 10643251"/>
                <a:gd name="connsiteY0" fmla="*/ 2213 h 687091"/>
                <a:gd name="connsiteX1" fmla="*/ 6508745 w 10643251"/>
                <a:gd name="connsiteY1" fmla="*/ 2113 h 687091"/>
                <a:gd name="connsiteX2" fmla="*/ 10643251 w 10643251"/>
                <a:gd name="connsiteY2" fmla="*/ 0 h 687091"/>
                <a:gd name="connsiteX3" fmla="*/ 10643251 w 10643251"/>
                <a:gd name="connsiteY3" fmla="*/ 687091 h 687091"/>
                <a:gd name="connsiteX4" fmla="*/ 0 w 10643251"/>
                <a:gd name="connsiteY4" fmla="*/ 672101 h 687091"/>
                <a:gd name="connsiteX5" fmla="*/ 198576 w 10643251"/>
                <a:gd name="connsiteY5" fmla="*/ 257424 h 687091"/>
                <a:gd name="connsiteX6" fmla="*/ 352351 w 10643251"/>
                <a:gd name="connsiteY6" fmla="*/ 258212 h 687091"/>
                <a:gd name="connsiteX7" fmla="*/ 565687 w 10643251"/>
                <a:gd name="connsiteY7" fmla="*/ 2213 h 687091"/>
                <a:gd name="connsiteX0" fmla="*/ 565687 w 10643251"/>
                <a:gd name="connsiteY0" fmla="*/ 100 h 684978"/>
                <a:gd name="connsiteX1" fmla="*/ 6508745 w 10643251"/>
                <a:gd name="connsiteY1" fmla="*/ 0 h 684978"/>
                <a:gd name="connsiteX2" fmla="*/ 10643251 w 10643251"/>
                <a:gd name="connsiteY2" fmla="*/ 684978 h 684978"/>
                <a:gd name="connsiteX3" fmla="*/ 0 w 10643251"/>
                <a:gd name="connsiteY3" fmla="*/ 669988 h 684978"/>
                <a:gd name="connsiteX4" fmla="*/ 198576 w 10643251"/>
                <a:gd name="connsiteY4" fmla="*/ 255311 h 684978"/>
                <a:gd name="connsiteX5" fmla="*/ 352351 w 10643251"/>
                <a:gd name="connsiteY5" fmla="*/ 256099 h 684978"/>
                <a:gd name="connsiteX6" fmla="*/ 565687 w 10643251"/>
                <a:gd name="connsiteY6" fmla="*/ 100 h 684978"/>
                <a:gd name="connsiteX0" fmla="*/ 565687 w 6508745"/>
                <a:gd name="connsiteY0" fmla="*/ 100 h 669988"/>
                <a:gd name="connsiteX1" fmla="*/ 6508745 w 6508745"/>
                <a:gd name="connsiteY1" fmla="*/ 0 h 669988"/>
                <a:gd name="connsiteX2" fmla="*/ 0 w 6508745"/>
                <a:gd name="connsiteY2" fmla="*/ 669988 h 669988"/>
                <a:gd name="connsiteX3" fmla="*/ 198576 w 6508745"/>
                <a:gd name="connsiteY3" fmla="*/ 255311 h 669988"/>
                <a:gd name="connsiteX4" fmla="*/ 352351 w 6508745"/>
                <a:gd name="connsiteY4" fmla="*/ 256099 h 669988"/>
                <a:gd name="connsiteX5" fmla="*/ 565687 w 6508745"/>
                <a:gd name="connsiteY5" fmla="*/ 100 h 669988"/>
                <a:gd name="connsiteX0" fmla="*/ 565687 w 6508745"/>
                <a:gd name="connsiteY0" fmla="*/ 100 h 669988"/>
                <a:gd name="connsiteX1" fmla="*/ 6508745 w 6508745"/>
                <a:gd name="connsiteY1" fmla="*/ 0 h 669988"/>
                <a:gd name="connsiteX2" fmla="*/ 697820 w 6508745"/>
                <a:gd name="connsiteY2" fmla="*/ 598562 h 669988"/>
                <a:gd name="connsiteX3" fmla="*/ 0 w 6508745"/>
                <a:gd name="connsiteY3" fmla="*/ 669988 h 669988"/>
                <a:gd name="connsiteX4" fmla="*/ 198576 w 6508745"/>
                <a:gd name="connsiteY4" fmla="*/ 255311 h 669988"/>
                <a:gd name="connsiteX5" fmla="*/ 352351 w 6508745"/>
                <a:gd name="connsiteY5" fmla="*/ 256099 h 669988"/>
                <a:gd name="connsiteX6" fmla="*/ 565687 w 6508745"/>
                <a:gd name="connsiteY6" fmla="*/ 100 h 669988"/>
                <a:gd name="connsiteX0" fmla="*/ 565687 w 6508745"/>
                <a:gd name="connsiteY0" fmla="*/ 100 h 669988"/>
                <a:gd name="connsiteX1" fmla="*/ 6508745 w 6508745"/>
                <a:gd name="connsiteY1" fmla="*/ 0 h 669988"/>
                <a:gd name="connsiteX2" fmla="*/ 0 w 6508745"/>
                <a:gd name="connsiteY2" fmla="*/ 669988 h 669988"/>
                <a:gd name="connsiteX3" fmla="*/ 198576 w 6508745"/>
                <a:gd name="connsiteY3" fmla="*/ 255311 h 669988"/>
                <a:gd name="connsiteX4" fmla="*/ 352351 w 6508745"/>
                <a:gd name="connsiteY4" fmla="*/ 256099 h 669988"/>
                <a:gd name="connsiteX5" fmla="*/ 565687 w 6508745"/>
                <a:gd name="connsiteY5" fmla="*/ 100 h 669988"/>
                <a:gd name="connsiteX0" fmla="*/ 565687 w 6508745"/>
                <a:gd name="connsiteY0" fmla="*/ 100 h 669988"/>
                <a:gd name="connsiteX1" fmla="*/ 6508745 w 6508745"/>
                <a:gd name="connsiteY1" fmla="*/ 0 h 669988"/>
                <a:gd name="connsiteX2" fmla="*/ 596541 w 6508745"/>
                <a:gd name="connsiteY2" fmla="*/ 603429 h 669988"/>
                <a:gd name="connsiteX3" fmla="*/ 0 w 6508745"/>
                <a:gd name="connsiteY3" fmla="*/ 669988 h 669988"/>
                <a:gd name="connsiteX4" fmla="*/ 198576 w 6508745"/>
                <a:gd name="connsiteY4" fmla="*/ 255311 h 669988"/>
                <a:gd name="connsiteX5" fmla="*/ 352351 w 6508745"/>
                <a:gd name="connsiteY5" fmla="*/ 256099 h 669988"/>
                <a:gd name="connsiteX6" fmla="*/ 565687 w 6508745"/>
                <a:gd name="connsiteY6" fmla="*/ 100 h 669988"/>
                <a:gd name="connsiteX0" fmla="*/ 596541 w 6508745"/>
                <a:gd name="connsiteY0" fmla="*/ 603429 h 669988"/>
                <a:gd name="connsiteX1" fmla="*/ 0 w 6508745"/>
                <a:gd name="connsiteY1" fmla="*/ 669988 h 669988"/>
                <a:gd name="connsiteX2" fmla="*/ 198576 w 6508745"/>
                <a:gd name="connsiteY2" fmla="*/ 255311 h 669988"/>
                <a:gd name="connsiteX3" fmla="*/ 352351 w 6508745"/>
                <a:gd name="connsiteY3" fmla="*/ 256099 h 669988"/>
                <a:gd name="connsiteX4" fmla="*/ 565687 w 6508745"/>
                <a:gd name="connsiteY4" fmla="*/ 100 h 669988"/>
                <a:gd name="connsiteX5" fmla="*/ 6508745 w 6508745"/>
                <a:gd name="connsiteY5" fmla="*/ 0 h 669988"/>
                <a:gd name="connsiteX6" fmla="*/ 643383 w 6508745"/>
                <a:gd name="connsiteY6" fmla="*/ 657446 h 669988"/>
                <a:gd name="connsiteX0" fmla="*/ 596541 w 6508745"/>
                <a:gd name="connsiteY0" fmla="*/ 603429 h 669988"/>
                <a:gd name="connsiteX1" fmla="*/ 0 w 6508745"/>
                <a:gd name="connsiteY1" fmla="*/ 669988 h 669988"/>
                <a:gd name="connsiteX2" fmla="*/ 198576 w 6508745"/>
                <a:gd name="connsiteY2" fmla="*/ 255311 h 669988"/>
                <a:gd name="connsiteX3" fmla="*/ 352351 w 6508745"/>
                <a:gd name="connsiteY3" fmla="*/ 256099 h 669988"/>
                <a:gd name="connsiteX4" fmla="*/ 565687 w 6508745"/>
                <a:gd name="connsiteY4" fmla="*/ 100 h 669988"/>
                <a:gd name="connsiteX5" fmla="*/ 6508745 w 6508745"/>
                <a:gd name="connsiteY5" fmla="*/ 0 h 669988"/>
                <a:gd name="connsiteX0" fmla="*/ 0 w 6508745"/>
                <a:gd name="connsiteY0" fmla="*/ 669988 h 669988"/>
                <a:gd name="connsiteX1" fmla="*/ 198576 w 6508745"/>
                <a:gd name="connsiteY1" fmla="*/ 255311 h 669988"/>
                <a:gd name="connsiteX2" fmla="*/ 352351 w 6508745"/>
                <a:gd name="connsiteY2" fmla="*/ 256099 h 669988"/>
                <a:gd name="connsiteX3" fmla="*/ 565687 w 6508745"/>
                <a:gd name="connsiteY3" fmla="*/ 100 h 669988"/>
                <a:gd name="connsiteX4" fmla="*/ 6508745 w 6508745"/>
                <a:gd name="connsiteY4" fmla="*/ 0 h 669988"/>
                <a:gd name="connsiteX0" fmla="*/ 0 w 6310169"/>
                <a:gd name="connsiteY0" fmla="*/ 255311 h 256099"/>
                <a:gd name="connsiteX1" fmla="*/ 153775 w 6310169"/>
                <a:gd name="connsiteY1" fmla="*/ 256099 h 256099"/>
                <a:gd name="connsiteX2" fmla="*/ 367111 w 6310169"/>
                <a:gd name="connsiteY2" fmla="*/ 100 h 256099"/>
                <a:gd name="connsiteX3" fmla="*/ 6310169 w 6310169"/>
                <a:gd name="connsiteY3" fmla="*/ 0 h 256099"/>
                <a:gd name="connsiteX0" fmla="*/ 0 w 6295531"/>
                <a:gd name="connsiteY0" fmla="*/ 257187 h 257187"/>
                <a:gd name="connsiteX1" fmla="*/ 139137 w 6295531"/>
                <a:gd name="connsiteY1" fmla="*/ 256099 h 257187"/>
                <a:gd name="connsiteX2" fmla="*/ 352473 w 6295531"/>
                <a:gd name="connsiteY2" fmla="*/ 100 h 257187"/>
                <a:gd name="connsiteX3" fmla="*/ 6295531 w 6295531"/>
                <a:gd name="connsiteY3" fmla="*/ 0 h 257187"/>
                <a:gd name="connsiteX0" fmla="*/ 0 w 6295531"/>
                <a:gd name="connsiteY0" fmla="*/ 257187 h 257187"/>
                <a:gd name="connsiteX1" fmla="*/ 139137 w 6295531"/>
                <a:gd name="connsiteY1" fmla="*/ 256099 h 257187"/>
                <a:gd name="connsiteX2" fmla="*/ 352473 w 6295531"/>
                <a:gd name="connsiteY2" fmla="*/ 100 h 257187"/>
                <a:gd name="connsiteX3" fmla="*/ 6246517 w 6295531"/>
                <a:gd name="connsiteY3" fmla="*/ 608 h 257187"/>
                <a:gd name="connsiteX4" fmla="*/ 6295531 w 6295531"/>
                <a:gd name="connsiteY4" fmla="*/ 0 h 257187"/>
                <a:gd name="connsiteX0" fmla="*/ 0 w 6246517"/>
                <a:gd name="connsiteY0" fmla="*/ 257087 h 257087"/>
                <a:gd name="connsiteX1" fmla="*/ 139137 w 6246517"/>
                <a:gd name="connsiteY1" fmla="*/ 255999 h 257087"/>
                <a:gd name="connsiteX2" fmla="*/ 352473 w 6246517"/>
                <a:gd name="connsiteY2" fmla="*/ 0 h 257087"/>
                <a:gd name="connsiteX3" fmla="*/ 6246517 w 6246517"/>
                <a:gd name="connsiteY3" fmla="*/ 508 h 257087"/>
              </a:gdLst>
              <a:ahLst/>
              <a:cxnLst>
                <a:cxn ang="0">
                  <a:pos x="connsiteX0" y="connsiteY0"/>
                </a:cxn>
                <a:cxn ang="0">
                  <a:pos x="connsiteX1" y="connsiteY1"/>
                </a:cxn>
                <a:cxn ang="0">
                  <a:pos x="connsiteX2" y="connsiteY2"/>
                </a:cxn>
                <a:cxn ang="0">
                  <a:pos x="connsiteX3" y="connsiteY3"/>
                </a:cxn>
              </a:cxnLst>
              <a:rect l="l" t="t" r="r" b="b"/>
              <a:pathLst>
                <a:path w="6246517" h="257087">
                  <a:moveTo>
                    <a:pt x="0" y="257087"/>
                  </a:moveTo>
                  <a:lnTo>
                    <a:pt x="139137" y="255999"/>
                  </a:lnTo>
                  <a:lnTo>
                    <a:pt x="352473" y="0"/>
                  </a:lnTo>
                  <a:lnTo>
                    <a:pt x="6246517" y="508"/>
                  </a:lnTo>
                </a:path>
              </a:pathLst>
            </a:custGeom>
            <a:gradFill>
              <a:gsLst>
                <a:gs pos="0">
                  <a:schemeClr val="bg1">
                    <a:alpha val="0"/>
                  </a:schemeClr>
                </a:gs>
                <a:gs pos="57000">
                  <a:schemeClr val="bg1">
                    <a:alpha val="0"/>
                  </a:schemeClr>
                </a:gs>
                <a:gs pos="55000">
                  <a:schemeClr val="bg1">
                    <a:alpha val="0"/>
                  </a:schemeClr>
                </a:gs>
              </a:gsLst>
              <a:lin ang="5400000" scaled="1"/>
            </a:gra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sp>
          <p:nvSpPr>
            <p:cNvPr id="15" name="Rechteck 16"/>
            <p:cNvSpPr/>
            <p:nvPr/>
          </p:nvSpPr>
          <p:spPr>
            <a:xfrm flipH="1">
              <a:off x="0" y="5924550"/>
              <a:ext cx="12191964" cy="436145"/>
            </a:xfrm>
            <a:custGeom>
              <a:avLst/>
              <a:gdLst>
                <a:gd name="connsiteX0" fmla="*/ 0 w 10081120"/>
                <a:gd name="connsiteY0" fmla="*/ 0 h 687091"/>
                <a:gd name="connsiteX1" fmla="*/ 10081120 w 10081120"/>
                <a:gd name="connsiteY1" fmla="*/ 0 h 687091"/>
                <a:gd name="connsiteX2" fmla="*/ 10081120 w 10081120"/>
                <a:gd name="connsiteY2" fmla="*/ 687091 h 687091"/>
                <a:gd name="connsiteX3" fmla="*/ 0 w 10081120"/>
                <a:gd name="connsiteY3" fmla="*/ 687091 h 687091"/>
                <a:gd name="connsiteX4" fmla="*/ 0 w 10081120"/>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562131 w 10643251"/>
                <a:gd name="connsiteY4"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2290 w 10643251"/>
                <a:gd name="connsiteY4" fmla="*/ 248495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7169 w 10643251"/>
                <a:gd name="connsiteY4" fmla="*/ 259748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3916 w 10643251"/>
                <a:gd name="connsiteY4" fmla="*/ 255997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348795 w 10643251"/>
                <a:gd name="connsiteY4" fmla="*/ 257873 h 687091"/>
                <a:gd name="connsiteX5" fmla="*/ 562131 w 10643251"/>
                <a:gd name="connsiteY5"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75806 w 10643251"/>
                <a:gd name="connsiteY4" fmla="*/ 463737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7873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3916 w 10643251"/>
                <a:gd name="connsiteY5" fmla="*/ 259749 h 687091"/>
                <a:gd name="connsiteX6" fmla="*/ 562131 w 10643251"/>
                <a:gd name="connsiteY6" fmla="*/ 0 h 687091"/>
                <a:gd name="connsiteX0" fmla="*/ 562131 w 10643251"/>
                <a:gd name="connsiteY0" fmla="*/ 0 h 687091"/>
                <a:gd name="connsiteX1" fmla="*/ 10643251 w 10643251"/>
                <a:gd name="connsiteY1" fmla="*/ 0 h 687091"/>
                <a:gd name="connsiteX2" fmla="*/ 10643251 w 10643251"/>
                <a:gd name="connsiteY2" fmla="*/ 687091 h 687091"/>
                <a:gd name="connsiteX3" fmla="*/ 0 w 10643251"/>
                <a:gd name="connsiteY3" fmla="*/ 672101 h 687091"/>
                <a:gd name="connsiteX4" fmla="*/ 198576 w 10643251"/>
                <a:gd name="connsiteY4" fmla="*/ 257424 h 687091"/>
                <a:gd name="connsiteX5" fmla="*/ 348795 w 10643251"/>
                <a:gd name="connsiteY5" fmla="*/ 255998 h 687091"/>
                <a:gd name="connsiteX6" fmla="*/ 562131 w 10643251"/>
                <a:gd name="connsiteY6" fmla="*/ 0 h 687091"/>
                <a:gd name="connsiteX0" fmla="*/ 562131 w 10643251"/>
                <a:gd name="connsiteY0" fmla="*/ 684 h 687775"/>
                <a:gd name="connsiteX1" fmla="*/ 6479890 w 10643251"/>
                <a:gd name="connsiteY1" fmla="*/ 0 h 687775"/>
                <a:gd name="connsiteX2" fmla="*/ 10643251 w 10643251"/>
                <a:gd name="connsiteY2" fmla="*/ 684 h 687775"/>
                <a:gd name="connsiteX3" fmla="*/ 10643251 w 10643251"/>
                <a:gd name="connsiteY3" fmla="*/ 687775 h 687775"/>
                <a:gd name="connsiteX4" fmla="*/ 0 w 10643251"/>
                <a:gd name="connsiteY4" fmla="*/ 672785 h 687775"/>
                <a:gd name="connsiteX5" fmla="*/ 198576 w 10643251"/>
                <a:gd name="connsiteY5" fmla="*/ 258108 h 687775"/>
                <a:gd name="connsiteX6" fmla="*/ 348795 w 10643251"/>
                <a:gd name="connsiteY6" fmla="*/ 256682 h 687775"/>
                <a:gd name="connsiteX7" fmla="*/ 562131 w 10643251"/>
                <a:gd name="connsiteY7" fmla="*/ 684 h 687775"/>
                <a:gd name="connsiteX0" fmla="*/ 562131 w 10643251"/>
                <a:gd name="connsiteY0" fmla="*/ 684 h 687775"/>
                <a:gd name="connsiteX1" fmla="*/ 6479890 w 10643251"/>
                <a:gd name="connsiteY1" fmla="*/ 0 h 687775"/>
                <a:gd name="connsiteX2" fmla="*/ 10643251 w 10643251"/>
                <a:gd name="connsiteY2" fmla="*/ 687775 h 687775"/>
                <a:gd name="connsiteX3" fmla="*/ 0 w 10643251"/>
                <a:gd name="connsiteY3" fmla="*/ 672785 h 687775"/>
                <a:gd name="connsiteX4" fmla="*/ 198576 w 10643251"/>
                <a:gd name="connsiteY4" fmla="*/ 258108 h 687775"/>
                <a:gd name="connsiteX5" fmla="*/ 348795 w 10643251"/>
                <a:gd name="connsiteY5" fmla="*/ 256682 h 687775"/>
                <a:gd name="connsiteX6" fmla="*/ 562131 w 10643251"/>
                <a:gd name="connsiteY6" fmla="*/ 684 h 687775"/>
                <a:gd name="connsiteX0" fmla="*/ 562131 w 10643251"/>
                <a:gd name="connsiteY0" fmla="*/ 684 h 687775"/>
                <a:gd name="connsiteX1" fmla="*/ 6479890 w 10643251"/>
                <a:gd name="connsiteY1" fmla="*/ 0 h 687775"/>
                <a:gd name="connsiteX2" fmla="*/ 10643251 w 10643251"/>
                <a:gd name="connsiteY2" fmla="*/ 687775 h 687775"/>
                <a:gd name="connsiteX3" fmla="*/ 6471450 w 10643251"/>
                <a:gd name="connsiteY3" fmla="*/ 681291 h 687775"/>
                <a:gd name="connsiteX4" fmla="*/ 0 w 10643251"/>
                <a:gd name="connsiteY4" fmla="*/ 672785 h 687775"/>
                <a:gd name="connsiteX5" fmla="*/ 198576 w 10643251"/>
                <a:gd name="connsiteY5" fmla="*/ 258108 h 687775"/>
                <a:gd name="connsiteX6" fmla="*/ 348795 w 10643251"/>
                <a:gd name="connsiteY6" fmla="*/ 256682 h 687775"/>
                <a:gd name="connsiteX7" fmla="*/ 562131 w 10643251"/>
                <a:gd name="connsiteY7" fmla="*/ 684 h 687775"/>
                <a:gd name="connsiteX0" fmla="*/ 562131 w 10643251"/>
                <a:gd name="connsiteY0" fmla="*/ 684 h 687775"/>
                <a:gd name="connsiteX1" fmla="*/ 6479890 w 10643251"/>
                <a:gd name="connsiteY1" fmla="*/ 0 h 687775"/>
                <a:gd name="connsiteX2" fmla="*/ 10643251 w 10643251"/>
                <a:gd name="connsiteY2" fmla="*/ 687775 h 687775"/>
                <a:gd name="connsiteX3" fmla="*/ 0 w 10643251"/>
                <a:gd name="connsiteY3" fmla="*/ 672785 h 687775"/>
                <a:gd name="connsiteX4" fmla="*/ 198576 w 10643251"/>
                <a:gd name="connsiteY4" fmla="*/ 258108 h 687775"/>
                <a:gd name="connsiteX5" fmla="*/ 348795 w 10643251"/>
                <a:gd name="connsiteY5" fmla="*/ 256682 h 687775"/>
                <a:gd name="connsiteX6" fmla="*/ 562131 w 10643251"/>
                <a:gd name="connsiteY6" fmla="*/ 684 h 687775"/>
                <a:gd name="connsiteX0" fmla="*/ 562131 w 10643251"/>
                <a:gd name="connsiteY0" fmla="*/ 684 h 687775"/>
                <a:gd name="connsiteX1" fmla="*/ 6479890 w 10643251"/>
                <a:gd name="connsiteY1" fmla="*/ 0 h 687775"/>
                <a:gd name="connsiteX2" fmla="*/ 10643251 w 10643251"/>
                <a:gd name="connsiteY2" fmla="*/ 687775 h 687775"/>
                <a:gd name="connsiteX3" fmla="*/ 6273110 w 10643251"/>
                <a:gd name="connsiteY3" fmla="*/ 676425 h 687775"/>
                <a:gd name="connsiteX4" fmla="*/ 0 w 10643251"/>
                <a:gd name="connsiteY4" fmla="*/ 672785 h 687775"/>
                <a:gd name="connsiteX5" fmla="*/ 198576 w 10643251"/>
                <a:gd name="connsiteY5" fmla="*/ 258108 h 687775"/>
                <a:gd name="connsiteX6" fmla="*/ 348795 w 10643251"/>
                <a:gd name="connsiteY6" fmla="*/ 256682 h 687775"/>
                <a:gd name="connsiteX7" fmla="*/ 562131 w 10643251"/>
                <a:gd name="connsiteY7" fmla="*/ 684 h 687775"/>
                <a:gd name="connsiteX0" fmla="*/ 6273110 w 10643251"/>
                <a:gd name="connsiteY0" fmla="*/ 676425 h 730442"/>
                <a:gd name="connsiteX1" fmla="*/ 0 w 10643251"/>
                <a:gd name="connsiteY1" fmla="*/ 672785 h 730442"/>
                <a:gd name="connsiteX2" fmla="*/ 198576 w 10643251"/>
                <a:gd name="connsiteY2" fmla="*/ 258108 h 730442"/>
                <a:gd name="connsiteX3" fmla="*/ 348795 w 10643251"/>
                <a:gd name="connsiteY3" fmla="*/ 256682 h 730442"/>
                <a:gd name="connsiteX4" fmla="*/ 562131 w 10643251"/>
                <a:gd name="connsiteY4" fmla="*/ 684 h 730442"/>
                <a:gd name="connsiteX5" fmla="*/ 6479890 w 10643251"/>
                <a:gd name="connsiteY5" fmla="*/ 0 h 730442"/>
                <a:gd name="connsiteX6" fmla="*/ 10643251 w 10643251"/>
                <a:gd name="connsiteY6" fmla="*/ 687775 h 730442"/>
                <a:gd name="connsiteX7" fmla="*/ 6319952 w 10643251"/>
                <a:gd name="connsiteY7" fmla="*/ 730442 h 730442"/>
                <a:gd name="connsiteX0" fmla="*/ 6273110 w 10643251"/>
                <a:gd name="connsiteY0" fmla="*/ 676425 h 687775"/>
                <a:gd name="connsiteX1" fmla="*/ 0 w 10643251"/>
                <a:gd name="connsiteY1" fmla="*/ 672785 h 687775"/>
                <a:gd name="connsiteX2" fmla="*/ 198576 w 10643251"/>
                <a:gd name="connsiteY2" fmla="*/ 258108 h 687775"/>
                <a:gd name="connsiteX3" fmla="*/ 348795 w 10643251"/>
                <a:gd name="connsiteY3" fmla="*/ 256682 h 687775"/>
                <a:gd name="connsiteX4" fmla="*/ 562131 w 10643251"/>
                <a:gd name="connsiteY4" fmla="*/ 684 h 687775"/>
                <a:gd name="connsiteX5" fmla="*/ 6479890 w 10643251"/>
                <a:gd name="connsiteY5" fmla="*/ 0 h 687775"/>
                <a:gd name="connsiteX6" fmla="*/ 10643251 w 10643251"/>
                <a:gd name="connsiteY6" fmla="*/ 687775 h 687775"/>
                <a:gd name="connsiteX0" fmla="*/ 0 w 10643251"/>
                <a:gd name="connsiteY0" fmla="*/ 672785 h 687775"/>
                <a:gd name="connsiteX1" fmla="*/ 198576 w 10643251"/>
                <a:gd name="connsiteY1" fmla="*/ 258108 h 687775"/>
                <a:gd name="connsiteX2" fmla="*/ 348795 w 10643251"/>
                <a:gd name="connsiteY2" fmla="*/ 256682 h 687775"/>
                <a:gd name="connsiteX3" fmla="*/ 562131 w 10643251"/>
                <a:gd name="connsiteY3" fmla="*/ 684 h 687775"/>
                <a:gd name="connsiteX4" fmla="*/ 6479890 w 10643251"/>
                <a:gd name="connsiteY4" fmla="*/ 0 h 687775"/>
                <a:gd name="connsiteX5" fmla="*/ 10643251 w 10643251"/>
                <a:gd name="connsiteY5" fmla="*/ 687775 h 687775"/>
                <a:gd name="connsiteX0" fmla="*/ 0 w 6479890"/>
                <a:gd name="connsiteY0" fmla="*/ 672785 h 672785"/>
                <a:gd name="connsiteX1" fmla="*/ 198576 w 6479890"/>
                <a:gd name="connsiteY1" fmla="*/ 258108 h 672785"/>
                <a:gd name="connsiteX2" fmla="*/ 348795 w 6479890"/>
                <a:gd name="connsiteY2" fmla="*/ 256682 h 672785"/>
                <a:gd name="connsiteX3" fmla="*/ 562131 w 6479890"/>
                <a:gd name="connsiteY3" fmla="*/ 684 h 672785"/>
                <a:gd name="connsiteX4" fmla="*/ 6479890 w 6479890"/>
                <a:gd name="connsiteY4" fmla="*/ 0 h 672785"/>
                <a:gd name="connsiteX0" fmla="*/ 0 w 6281314"/>
                <a:gd name="connsiteY0" fmla="*/ 258108 h 258108"/>
                <a:gd name="connsiteX1" fmla="*/ 150219 w 6281314"/>
                <a:gd name="connsiteY1" fmla="*/ 256682 h 258108"/>
                <a:gd name="connsiteX2" fmla="*/ 363555 w 6281314"/>
                <a:gd name="connsiteY2" fmla="*/ 684 h 258108"/>
                <a:gd name="connsiteX3" fmla="*/ 6281314 w 6281314"/>
                <a:gd name="connsiteY3" fmla="*/ 0 h 258108"/>
                <a:gd name="connsiteX0" fmla="*/ 0 w 6281314"/>
                <a:gd name="connsiteY0" fmla="*/ 258108 h 258108"/>
                <a:gd name="connsiteX1" fmla="*/ 150219 w 6281314"/>
                <a:gd name="connsiteY1" fmla="*/ 256682 h 258108"/>
                <a:gd name="connsiteX2" fmla="*/ 363555 w 6281314"/>
                <a:gd name="connsiteY2" fmla="*/ 684 h 258108"/>
                <a:gd name="connsiteX3" fmla="*/ 6271907 w 6281314"/>
                <a:gd name="connsiteY3" fmla="*/ 913 h 258108"/>
                <a:gd name="connsiteX4" fmla="*/ 6281314 w 6281314"/>
                <a:gd name="connsiteY4" fmla="*/ 0 h 258108"/>
                <a:gd name="connsiteX0" fmla="*/ 0 w 6271907"/>
                <a:gd name="connsiteY0" fmla="*/ 257424 h 257424"/>
                <a:gd name="connsiteX1" fmla="*/ 150219 w 6271907"/>
                <a:gd name="connsiteY1" fmla="*/ 255998 h 257424"/>
                <a:gd name="connsiteX2" fmla="*/ 363555 w 6271907"/>
                <a:gd name="connsiteY2" fmla="*/ 0 h 257424"/>
                <a:gd name="connsiteX3" fmla="*/ 6271907 w 6271907"/>
                <a:gd name="connsiteY3" fmla="*/ 229 h 257424"/>
                <a:gd name="connsiteX0" fmla="*/ 0 w 6244257"/>
                <a:gd name="connsiteY0" fmla="*/ 257424 h 257424"/>
                <a:gd name="connsiteX1" fmla="*/ 122569 w 6244257"/>
                <a:gd name="connsiteY1" fmla="*/ 255998 h 257424"/>
                <a:gd name="connsiteX2" fmla="*/ 335905 w 6244257"/>
                <a:gd name="connsiteY2" fmla="*/ 0 h 257424"/>
                <a:gd name="connsiteX3" fmla="*/ 6244257 w 6244257"/>
                <a:gd name="connsiteY3" fmla="*/ 229 h 257424"/>
                <a:gd name="connsiteX0" fmla="*/ 0 w 6244257"/>
                <a:gd name="connsiteY0" fmla="*/ 257195 h 257195"/>
                <a:gd name="connsiteX1" fmla="*/ 122569 w 6244257"/>
                <a:gd name="connsiteY1" fmla="*/ 255769 h 257195"/>
                <a:gd name="connsiteX2" fmla="*/ 340783 w 6244257"/>
                <a:gd name="connsiteY2" fmla="*/ 1647 h 257195"/>
                <a:gd name="connsiteX3" fmla="*/ 6244257 w 6244257"/>
                <a:gd name="connsiteY3" fmla="*/ 0 h 257195"/>
                <a:gd name="connsiteX0" fmla="*/ 0 w 6244257"/>
                <a:gd name="connsiteY0" fmla="*/ 257195 h 257645"/>
                <a:gd name="connsiteX1" fmla="*/ 127447 w 6244257"/>
                <a:gd name="connsiteY1" fmla="*/ 257645 h 257645"/>
                <a:gd name="connsiteX2" fmla="*/ 340783 w 6244257"/>
                <a:gd name="connsiteY2" fmla="*/ 1647 h 257645"/>
                <a:gd name="connsiteX3" fmla="*/ 6244257 w 6244257"/>
                <a:gd name="connsiteY3" fmla="*/ 0 h 257645"/>
              </a:gdLst>
              <a:ahLst/>
              <a:cxnLst>
                <a:cxn ang="0">
                  <a:pos x="connsiteX0" y="connsiteY0"/>
                </a:cxn>
                <a:cxn ang="0">
                  <a:pos x="connsiteX1" y="connsiteY1"/>
                </a:cxn>
                <a:cxn ang="0">
                  <a:pos x="connsiteX2" y="connsiteY2"/>
                </a:cxn>
                <a:cxn ang="0">
                  <a:pos x="connsiteX3" y="connsiteY3"/>
                </a:cxn>
              </a:cxnLst>
              <a:rect l="l" t="t" r="r" b="b"/>
              <a:pathLst>
                <a:path w="6244257" h="257645">
                  <a:moveTo>
                    <a:pt x="0" y="257195"/>
                  </a:moveTo>
                  <a:lnTo>
                    <a:pt x="127447" y="257645"/>
                  </a:lnTo>
                  <a:lnTo>
                    <a:pt x="340783" y="1647"/>
                  </a:lnTo>
                  <a:lnTo>
                    <a:pt x="6244257" y="0"/>
                  </a:lnTo>
                </a:path>
              </a:pathLst>
            </a:custGeom>
            <a:no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de-DE" dirty="0"/>
            </a:p>
          </p:txBody>
        </p:sp>
      </p:grpSp>
      <p:sp>
        <p:nvSpPr>
          <p:cNvPr id="3" name="Textplatzhalter 2"/>
          <p:cNvSpPr>
            <a:spLocks noGrp="1"/>
          </p:cNvSpPr>
          <p:nvPr>
            <p:ph type="body" sz="quarter" idx="10" hasCustomPrompt="1"/>
          </p:nvPr>
        </p:nvSpPr>
        <p:spPr>
          <a:xfrm>
            <a:off x="630000" y="6094800"/>
            <a:ext cx="10288800" cy="417600"/>
          </a:xfrm>
        </p:spPr>
        <p:txBody>
          <a:bodyPr wrap="square" lIns="0" anchor="ctr" anchorCtr="0"/>
          <a:lstStyle>
            <a:lvl1pPr marL="0" marR="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sz="1600">
                <a:solidFill>
                  <a:schemeClr val="bg1"/>
                </a:solidFill>
              </a:defRPr>
            </a:lvl1pPr>
          </a:lstStyle>
          <a:p>
            <a:pPr marL="0" marR="0" lvl="0" indent="0" algn="l" defTabSz="1219170" rtl="0" eaLnBrk="1" fontAlgn="auto" latinLnBrk="0" hangingPunct="1">
              <a:lnSpc>
                <a:spcPct val="100000"/>
              </a:lnSpc>
              <a:spcBef>
                <a:spcPts val="0"/>
              </a:spcBef>
              <a:spcAft>
                <a:spcPts val="800"/>
              </a:spcAft>
              <a:buClrTx/>
              <a:buSzTx/>
              <a:buFont typeface="Wingdings" panose="05000000000000000000" pitchFamily="2" charset="2"/>
              <a:buNone/>
              <a:tabLst/>
              <a:defRPr/>
            </a:pPr>
            <a:r>
              <a:rPr lang="de-DE" dirty="0"/>
              <a:t>Edit </a:t>
            </a:r>
            <a:r>
              <a:rPr lang="de-DE" dirty="0" err="1"/>
              <a:t>takeawaybox</a:t>
            </a:r>
            <a:r>
              <a:rPr lang="de-DE" dirty="0"/>
              <a:t>, </a:t>
            </a:r>
            <a:r>
              <a:rPr lang="de-DE" dirty="0" err="1"/>
              <a:t>key</a:t>
            </a:r>
            <a:r>
              <a:rPr lang="de-DE" dirty="0"/>
              <a:t> </a:t>
            </a:r>
            <a:r>
              <a:rPr lang="de-DE" dirty="0" err="1"/>
              <a:t>message</a:t>
            </a:r>
            <a:r>
              <a:rPr lang="de-DE" dirty="0"/>
              <a:t> in </a:t>
            </a:r>
            <a:r>
              <a:rPr lang="de-DE" dirty="0" err="1"/>
              <a:t>Verdana</a:t>
            </a:r>
            <a:r>
              <a:rPr lang="de-DE" dirty="0"/>
              <a:t> 16 </a:t>
            </a:r>
            <a:r>
              <a:rPr lang="de-DE" dirty="0" err="1"/>
              <a:t>pt</a:t>
            </a:r>
            <a:r>
              <a:rPr lang="de-DE" dirty="0"/>
              <a:t> / Edit </a:t>
            </a:r>
            <a:r>
              <a:rPr lang="de-DE" dirty="0" err="1"/>
              <a:t>takeawaybox</a:t>
            </a:r>
            <a:r>
              <a:rPr lang="de-DE" dirty="0"/>
              <a:t>, </a:t>
            </a:r>
            <a:r>
              <a:rPr lang="de-DE" dirty="0" err="1"/>
              <a:t>key</a:t>
            </a:r>
            <a:r>
              <a:rPr lang="de-DE" dirty="0"/>
              <a:t> </a:t>
            </a:r>
            <a:r>
              <a:rPr lang="de-DE" dirty="0" err="1"/>
              <a:t>message</a:t>
            </a:r>
            <a:r>
              <a:rPr lang="de-DE" dirty="0"/>
              <a:t> in </a:t>
            </a:r>
            <a:r>
              <a:rPr lang="de-DE" dirty="0" err="1"/>
              <a:t>Verdana</a:t>
            </a:r>
            <a:r>
              <a:rPr lang="de-DE" dirty="0"/>
              <a:t> </a:t>
            </a:r>
            <a:br>
              <a:rPr lang="de-DE" dirty="0"/>
            </a:br>
            <a:r>
              <a:rPr lang="de-DE" dirty="0"/>
              <a:t>16 </a:t>
            </a:r>
            <a:r>
              <a:rPr lang="de-DE" dirty="0" err="1"/>
              <a:t>pt</a:t>
            </a:r>
            <a:r>
              <a:rPr lang="de-DE" dirty="0"/>
              <a:t> / Edit </a:t>
            </a:r>
            <a:r>
              <a:rPr lang="de-DE" dirty="0" err="1"/>
              <a:t>takeawaybox</a:t>
            </a:r>
            <a:r>
              <a:rPr lang="de-DE" dirty="0"/>
              <a:t>, </a:t>
            </a:r>
            <a:r>
              <a:rPr lang="de-DE" dirty="0" err="1"/>
              <a:t>key</a:t>
            </a:r>
            <a:r>
              <a:rPr lang="de-DE" dirty="0"/>
              <a:t> </a:t>
            </a:r>
            <a:r>
              <a:rPr lang="de-DE" dirty="0" err="1"/>
              <a:t>message</a:t>
            </a:r>
            <a:r>
              <a:rPr lang="de-DE" dirty="0"/>
              <a:t> in </a:t>
            </a:r>
            <a:r>
              <a:rPr lang="de-DE" dirty="0" err="1"/>
              <a:t>Verdana</a:t>
            </a:r>
            <a:r>
              <a:rPr lang="de-DE" dirty="0"/>
              <a:t> 16 </a:t>
            </a:r>
            <a:r>
              <a:rPr lang="de-DE" dirty="0" err="1"/>
              <a:t>pt</a:t>
            </a:r>
            <a:r>
              <a:rPr lang="de-DE" dirty="0"/>
              <a:t> /</a:t>
            </a:r>
          </a:p>
        </p:txBody>
      </p:sp>
    </p:spTree>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Empt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30">
            <a:lum/>
          </a:blip>
          <a:srcRect/>
          <a:stretch>
            <a:fillRect/>
          </a:stretch>
        </a:blipFill>
        <a:effectLst/>
      </p:bgPr>
    </p:bg>
    <p:spTree>
      <p:nvGrpSpPr>
        <p:cNvPr id="1" name=""/>
        <p:cNvGrpSpPr/>
        <p:nvPr/>
      </p:nvGrpSpPr>
      <p:grpSpPr>
        <a:xfrm>
          <a:off x="0" y="0"/>
          <a:ext cx="0" cy="0"/>
          <a:chOff x="0" y="0"/>
          <a:chExt cx="0" cy="0"/>
        </a:xfrm>
      </p:grpSpPr>
      <p:sp>
        <p:nvSpPr>
          <p:cNvPr id="2" name="Titelplatzhalter 1"/>
          <p:cNvSpPr>
            <a:spLocks noGrp="1"/>
          </p:cNvSpPr>
          <p:nvPr>
            <p:ph type="title"/>
          </p:nvPr>
        </p:nvSpPr>
        <p:spPr>
          <a:xfrm>
            <a:off x="629089" y="41865"/>
            <a:ext cx="8347231" cy="986910"/>
          </a:xfrm>
          <a:prstGeom prst="rect">
            <a:avLst/>
          </a:prstGeom>
          <a:effectLst/>
        </p:spPr>
        <p:txBody>
          <a:bodyPr vert="horz" lIns="90000" tIns="0" rIns="90000" bIns="0" rtlCol="0" anchor="b">
            <a:noAutofit/>
          </a:bodyPr>
          <a:lstStyle/>
          <a:p>
            <a:r>
              <a:rPr lang="en-US" noProof="0" dirty="0"/>
              <a:t>Headline</a:t>
            </a:r>
          </a:p>
        </p:txBody>
      </p:sp>
      <p:sp>
        <p:nvSpPr>
          <p:cNvPr id="3" name="Textplatzhalter 2"/>
          <p:cNvSpPr>
            <a:spLocks noGrp="1"/>
          </p:cNvSpPr>
          <p:nvPr>
            <p:ph type="body" idx="1"/>
          </p:nvPr>
        </p:nvSpPr>
        <p:spPr>
          <a:xfrm>
            <a:off x="629089" y="1531200"/>
            <a:ext cx="10915200" cy="4886533"/>
          </a:xfrm>
          <a:prstGeom prst="rect">
            <a:avLst/>
          </a:prstGeom>
        </p:spPr>
        <p:txBody>
          <a:bodyPr vert="horz" lIns="90000" tIns="0" rIns="0" bIns="0" rtlCol="0">
            <a:noAutofit/>
          </a:bodyPr>
          <a:lstStyle/>
          <a:p>
            <a:pPr lvl="0"/>
            <a:endParaRPr lang="en-US" noProof="0" dirty="0"/>
          </a:p>
        </p:txBody>
      </p:sp>
      <p:sp>
        <p:nvSpPr>
          <p:cNvPr id="10" name="Rechteck 9"/>
          <p:cNvSpPr/>
          <p:nvPr userDrawn="1"/>
        </p:nvSpPr>
        <p:spPr>
          <a:xfrm>
            <a:off x="0" y="6796820"/>
            <a:ext cx="12192000" cy="6118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lIns="0" tIns="0" rIns="120000" bIns="0" rtlCol="0" anchor="ctr"/>
          <a:lstStyle/>
          <a:p>
            <a:pPr algn="l"/>
            <a:endParaRPr lang="de-DE" sz="2400" dirty="0">
              <a:solidFill>
                <a:srgbClr val="005A99"/>
              </a:solidFill>
            </a:endParaRPr>
          </a:p>
        </p:txBody>
      </p:sp>
      <p:sp>
        <p:nvSpPr>
          <p:cNvPr id="12" name="footer_ProjectInfo"/>
          <p:cNvSpPr txBox="1"/>
          <p:nvPr/>
        </p:nvSpPr>
        <p:spPr>
          <a:xfrm>
            <a:off x="2867504" y="6630757"/>
            <a:ext cx="8557088" cy="166063"/>
          </a:xfrm>
          <a:prstGeom prst="rect">
            <a:avLst/>
          </a:prstGeom>
          <a:noFill/>
        </p:spPr>
        <p:txBody>
          <a:bodyPr wrap="square" lIns="0" tIns="0" rIns="0" bIns="0" rtlCol="0" anchor="ctr">
            <a:noAutofit/>
          </a:bodyPr>
          <a:lstStyle/>
          <a:p>
            <a:pPr algn="r"/>
            <a:r>
              <a:rPr lang="de-DE" sz="800" noProof="0">
                <a:solidFill>
                  <a:srgbClr val="00A3CB"/>
                </a:solidFill>
                <a:latin typeface="Verdana" panose="020B0604030504040204" pitchFamily="34" charset="0"/>
                <a:ea typeface="Verdana" panose="020B0604030504040204" pitchFamily="34" charset="0"/>
                <a:cs typeface="Verdana" panose="020B0604030504040204" pitchFamily="34" charset="0"/>
              </a:rPr>
              <a:t> |  | 05 June 2019 |</a:t>
            </a:r>
            <a:endParaRPr lang="en-US" sz="800" noProof="0" dirty="0">
              <a:solidFill>
                <a:srgbClr val="00A3CB"/>
              </a:solidFill>
              <a:latin typeface="Verdana" panose="020B0604030504040204" pitchFamily="34" charset="0"/>
              <a:ea typeface="Verdana" panose="020B0604030504040204" pitchFamily="34" charset="0"/>
              <a:cs typeface="Verdana" panose="020B0604030504040204" pitchFamily="34" charset="0"/>
            </a:endParaRPr>
          </a:p>
        </p:txBody>
      </p:sp>
      <p:sp>
        <p:nvSpPr>
          <p:cNvPr id="15" name="Textfeld 14"/>
          <p:cNvSpPr txBox="1"/>
          <p:nvPr/>
        </p:nvSpPr>
        <p:spPr>
          <a:xfrm>
            <a:off x="11348181" y="6634616"/>
            <a:ext cx="229714" cy="162204"/>
          </a:xfrm>
          <a:prstGeom prst="rect">
            <a:avLst/>
          </a:prstGeom>
          <a:noFill/>
          <a:ln>
            <a:noFill/>
          </a:ln>
        </p:spPr>
        <p:style>
          <a:lnRef idx="2">
            <a:schemeClr val="accent1"/>
          </a:lnRef>
          <a:fillRef idx="1">
            <a:schemeClr val="lt1"/>
          </a:fillRef>
          <a:effectRef idx="0">
            <a:schemeClr val="accent1"/>
          </a:effectRef>
          <a:fontRef idx="minor">
            <a:schemeClr val="dk1"/>
          </a:fontRef>
        </p:style>
        <p:txBody>
          <a:bodyPr wrap="square" lIns="0" tIns="0" rIns="0" bIns="0" rtlCol="0" anchor="ctr">
            <a:noAutofit/>
          </a:bodyPr>
          <a:lstStyle/>
          <a:p>
            <a:pPr algn="r"/>
            <a:fld id="{B7DA17FB-770B-4FAC-8A02-774041342579}" type="slidenum">
              <a:rPr lang="en-US" sz="800" kern="1200" noProof="0" smtClean="0">
                <a:solidFill>
                  <a:srgbClr val="00A3CB"/>
                </a:solidFill>
                <a:latin typeface="Verdana" panose="020B0604030504040204" pitchFamily="34" charset="0"/>
                <a:ea typeface="Verdana" panose="020B0604030504040204" pitchFamily="34" charset="0"/>
                <a:cs typeface="Verdana" panose="020B0604030504040204" pitchFamily="34" charset="0"/>
              </a:rPr>
              <a:t>‹#›</a:t>
            </a:fld>
            <a:endParaRPr lang="en-US" sz="800" kern="1200" noProof="0" dirty="0">
              <a:solidFill>
                <a:srgbClr val="00A3CB"/>
              </a:solidFill>
              <a:latin typeface="Verdana" panose="020B0604030504040204" pitchFamily="34" charset="0"/>
              <a:ea typeface="Verdana" panose="020B0604030504040204" pitchFamily="34" charset="0"/>
              <a:cs typeface="Verdana" panose="020B0604030504040204" pitchFamily="34" charset="0"/>
            </a:endParaRPr>
          </a:p>
        </p:txBody>
      </p:sp>
      <p:sp>
        <p:nvSpPr>
          <p:cNvPr id="13" name="footer_SecurityLevel"/>
          <p:cNvSpPr/>
          <p:nvPr userDrawn="1"/>
        </p:nvSpPr>
        <p:spPr bwMode="auto">
          <a:xfrm>
            <a:off x="629089" y="6630757"/>
            <a:ext cx="2400000" cy="169143"/>
          </a:xfrm>
          <a:prstGeom prst="roundRect">
            <a:avLst/>
          </a:prstGeom>
          <a:noFill/>
          <a:ln w="6350" cap="flat" cmpd="sng" algn="ctr">
            <a:noFill/>
            <a:prstDash val="sysDash"/>
            <a:round/>
            <a:headEnd type="none" w="med" len="med"/>
            <a:tailEnd type="none" w="med" len="med"/>
          </a:ln>
          <a:effectLst/>
          <a:scene3d>
            <a:camera prst="orthographicFront"/>
            <a:lightRig rig="threePt" dir="t"/>
          </a:scene3d>
          <a:sp3d prstMaterial="softEdge"/>
        </p:spPr>
        <p:txBody>
          <a:bodyPr vert="horz" wrap="square" lIns="0" tIns="0" rIns="0" bIns="0" numCol="1" rtlCol="0" anchor="ctr" anchorCtr="0" compatLnSpc="1">
            <a:prstTxWarp prst="textNoShape">
              <a:avLst/>
            </a:prstTxWarp>
          </a:bodyPr>
          <a:lstStyle/>
          <a:p>
            <a:pPr marL="0" marR="0" indent="0" algn="l" defTabSz="1219170" rtl="0" eaLnBrk="0" fontAlgn="base" latinLnBrk="0" hangingPunct="0">
              <a:lnSpc>
                <a:spcPct val="95000"/>
              </a:lnSpc>
              <a:spcBef>
                <a:spcPct val="0"/>
              </a:spcBef>
              <a:spcAft>
                <a:spcPct val="0"/>
              </a:spcAft>
              <a:buClrTx/>
              <a:buSzTx/>
              <a:buFontTx/>
              <a:buNone/>
              <a:tabLst/>
            </a:pPr>
            <a:r>
              <a:rPr kumimoji="0" lang="en-US" sz="800" b="0" i="0" u="none" strike="noStrike" cap="none" normalizeH="0" baseline="0" noProof="0">
                <a:ln>
                  <a:noFill/>
                </a:ln>
                <a:solidFill>
                  <a:srgbClr val="858585"/>
                </a:solidFill>
                <a:effectLst/>
                <a:latin typeface="Verdana" charset="0"/>
                <a:ea typeface="Verdana" charset="0"/>
                <a:cs typeface="Verdana" charset="0"/>
              </a:rPr>
              <a:t>Public</a:t>
            </a:r>
            <a:endParaRPr kumimoji="0" lang="en-US" sz="800" b="0" i="0" u="none" strike="noStrike" cap="none" normalizeH="0" baseline="0" noProof="0" dirty="0">
              <a:ln>
                <a:noFill/>
              </a:ln>
              <a:solidFill>
                <a:srgbClr val="858585"/>
              </a:solidFill>
              <a:effectLst/>
              <a:latin typeface="Verdana" charset="0"/>
              <a:ea typeface="Verdana" charset="0"/>
              <a:cs typeface="Verdana" charset="0"/>
            </a:endParaRPr>
          </a:p>
        </p:txBody>
      </p:sp>
      <p:pic>
        <p:nvPicPr>
          <p:cNvPr id="6" name="AVL_Logo_Master">
            <a:extLst>
              <a:ext uri="{FF2B5EF4-FFF2-40B4-BE49-F238E27FC236}">
                <a16:creationId xmlns:a16="http://schemas.microsoft.com/office/drawing/2014/main" id="{5C21287A-8176-4118-897F-C555C76F17BF}"/>
              </a:ext>
            </a:extLst>
          </p:cNvPr>
          <p:cNvPicPr>
            <a:picLocks noChangeAspect="1"/>
          </p:cNvPicPr>
          <p:nvPr userDrawn="1"/>
        </p:nvPicPr>
        <p:blipFill>
          <a:blip r:embed="rId31" cstate="print">
            <a:clrChange>
              <a:clrFrom>
                <a:srgbClr val="000000"/>
              </a:clrFrom>
              <a:clrTo>
                <a:srgbClr val="000000">
                  <a:alpha val="0"/>
                </a:srgbClr>
              </a:clrTo>
            </a:clrChange>
            <a:extLst>
              <a:ext uri="{28A0092B-C50C-407E-A947-70E740481C1C}">
                <a14:useLocalDpi xmlns:a14="http://schemas.microsoft.com/office/drawing/2010/main" val="0"/>
              </a:ext>
            </a:extLst>
          </a:blip>
          <a:srcRect/>
          <a:stretch>
            <a:fillRect/>
          </a:stretch>
        </p:blipFill>
        <p:spPr>
          <a:xfrm>
            <a:off x="9109449" y="4"/>
            <a:ext cx="2433600" cy="1750005"/>
          </a:xfrm>
          <a:prstGeom prst="rect">
            <a:avLst/>
          </a:prstGeom>
        </p:spPr>
      </p:pic>
    </p:spTree>
    <p:extLst>
      <p:ext uri="{BB962C8B-B14F-4D97-AF65-F5344CB8AC3E}">
        <p14:creationId xmlns:p14="http://schemas.microsoft.com/office/powerpoint/2010/main" val="1273598399"/>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88" r:id="rId7"/>
    <p:sldLayoutId id="2147483789" r:id="rId8"/>
    <p:sldLayoutId id="2147483768" r:id="rId9"/>
    <p:sldLayoutId id="2147483769" r:id="rId10"/>
    <p:sldLayoutId id="2147483770" r:id="rId11"/>
    <p:sldLayoutId id="2147483771" r:id="rId12"/>
    <p:sldLayoutId id="2147483772" r:id="rId13"/>
    <p:sldLayoutId id="2147483773" r:id="rId14"/>
    <p:sldLayoutId id="2147483774" r:id="rId15"/>
    <p:sldLayoutId id="2147483775" r:id="rId16"/>
    <p:sldLayoutId id="2147483776" r:id="rId17"/>
    <p:sldLayoutId id="2147483777" r:id="rId18"/>
    <p:sldLayoutId id="2147483778" r:id="rId19"/>
    <p:sldLayoutId id="2147483779" r:id="rId20"/>
    <p:sldLayoutId id="2147483780" r:id="rId21"/>
    <p:sldLayoutId id="2147483781" r:id="rId22"/>
    <p:sldLayoutId id="2147483782" r:id="rId23"/>
    <p:sldLayoutId id="2147483783" r:id="rId24"/>
    <p:sldLayoutId id="2147483784" r:id="rId25"/>
    <p:sldLayoutId id="2147483785" r:id="rId26"/>
    <p:sldLayoutId id="2147483786" r:id="rId27"/>
    <p:sldLayoutId id="2147483787" r:id="rId28"/>
  </p:sldLayoutIdLst>
  <p:txStyles>
    <p:titleStyle>
      <a:lvl1pPr algn="l" defTabSz="1219170" rtl="0" eaLnBrk="1" latinLnBrk="0" hangingPunct="1">
        <a:lnSpc>
          <a:spcPct val="90000"/>
        </a:lnSpc>
        <a:spcBef>
          <a:spcPct val="0"/>
        </a:spcBef>
        <a:buNone/>
        <a:defRPr sz="2800" b="0" i="0" kern="1200" cap="none" baseline="0">
          <a:solidFill>
            <a:schemeClr val="accent1"/>
          </a:solidFill>
          <a:effectLst/>
          <a:latin typeface="Verdana" charset="0"/>
          <a:ea typeface="Verdana" charset="0"/>
          <a:cs typeface="Verdana" charset="0"/>
        </a:defRPr>
      </a:lvl1pPr>
    </p:titleStyle>
    <p:bodyStyle>
      <a:lvl1pPr marL="0" indent="0" algn="l" defTabSz="1219170" rtl="0" eaLnBrk="1" latinLnBrk="0" hangingPunct="1">
        <a:lnSpc>
          <a:spcPct val="100000"/>
        </a:lnSpc>
        <a:spcBef>
          <a:spcPts val="0"/>
        </a:spcBef>
        <a:spcAft>
          <a:spcPts val="800"/>
        </a:spcAft>
        <a:buFont typeface="Wingdings" panose="05000000000000000000" pitchFamily="2" charset="2"/>
        <a:buNone/>
        <a:defRPr sz="1867" kern="1200" baseline="0">
          <a:solidFill>
            <a:schemeClr val="tx1"/>
          </a:solidFill>
          <a:latin typeface="Verdana" panose="020B0604030504040204" pitchFamily="34" charset="0"/>
          <a:ea typeface="Verdana" panose="020B0604030504040204" pitchFamily="34" charset="0"/>
          <a:cs typeface="Verdana" panose="020B0604030504040204" pitchFamily="34" charset="0"/>
        </a:defRPr>
      </a:lvl1pPr>
      <a:lvl2pPr marL="482588" indent="-241294" algn="l" defTabSz="1219170" rtl="0" eaLnBrk="1" latinLnBrk="0" hangingPunct="1">
        <a:spcBef>
          <a:spcPts val="0"/>
        </a:spcBef>
        <a:spcAft>
          <a:spcPts val="800"/>
        </a:spcAft>
        <a:buClr>
          <a:srgbClr val="999999"/>
        </a:buClr>
        <a:buFont typeface="Wingdings" pitchFamily="2" charset="2"/>
        <a:buChar char="§"/>
        <a:defRPr sz="1867" kern="1200">
          <a:solidFill>
            <a:schemeClr val="tx1"/>
          </a:solidFill>
          <a:latin typeface="Verdana" panose="020B0604030504040204" pitchFamily="34" charset="0"/>
          <a:ea typeface="Verdana" panose="020B0604030504040204" pitchFamily="34" charset="0"/>
          <a:cs typeface="Verdana" panose="020B0604030504040204" pitchFamily="34" charset="0"/>
        </a:defRPr>
      </a:lvl2pPr>
      <a:lvl3pPr marL="950360" indent="-226478" algn="l" defTabSz="1219170" rtl="0" eaLnBrk="1" latinLnBrk="0" hangingPunct="1">
        <a:spcBef>
          <a:spcPts val="0"/>
        </a:spcBef>
        <a:spcAft>
          <a:spcPts val="800"/>
        </a:spcAft>
        <a:buClr>
          <a:srgbClr val="999999"/>
        </a:buClr>
        <a:buFont typeface="Wingdings" pitchFamily="2" charset="2"/>
        <a:buChar char="§"/>
        <a:defRPr sz="1867" kern="1200">
          <a:solidFill>
            <a:schemeClr val="tx1"/>
          </a:solidFill>
          <a:latin typeface="Verdana" panose="020B0604030504040204" pitchFamily="34" charset="0"/>
          <a:ea typeface="Verdana" panose="020B0604030504040204" pitchFamily="34" charset="0"/>
          <a:cs typeface="Verdana" panose="020B0604030504040204" pitchFamily="34" charset="0"/>
        </a:defRPr>
      </a:lvl3pPr>
      <a:lvl4pPr marL="1430831" indent="-239178" algn="l" defTabSz="1219170" rtl="0" eaLnBrk="1" latinLnBrk="0" hangingPunct="1">
        <a:spcBef>
          <a:spcPts val="0"/>
        </a:spcBef>
        <a:spcAft>
          <a:spcPts val="800"/>
        </a:spcAft>
        <a:buClr>
          <a:srgbClr val="999999"/>
        </a:buClr>
        <a:buFont typeface="Wingdings" pitchFamily="2" charset="2"/>
        <a:buChar char="§"/>
        <a:defRPr sz="1867" kern="1200">
          <a:solidFill>
            <a:schemeClr val="tx1"/>
          </a:solidFill>
          <a:latin typeface="Verdana" panose="020B0604030504040204" pitchFamily="34" charset="0"/>
          <a:ea typeface="Verdana" panose="020B0604030504040204" pitchFamily="34" charset="0"/>
          <a:cs typeface="Verdana" panose="020B0604030504040204" pitchFamily="34" charset="0"/>
        </a:defRPr>
      </a:lvl4pPr>
      <a:lvl5pPr marL="1672125" indent="-241294" algn="l" defTabSz="1219170" rtl="0" eaLnBrk="1" latinLnBrk="0" hangingPunct="1">
        <a:spcBef>
          <a:spcPts val="0"/>
        </a:spcBef>
        <a:spcAft>
          <a:spcPts val="800"/>
        </a:spcAft>
        <a:buClr>
          <a:srgbClr val="999999"/>
        </a:buClr>
        <a:buFont typeface="Wingdings" pitchFamily="2" charset="2"/>
        <a:buChar char="§"/>
        <a:tabLst/>
        <a:defRPr sz="1867" kern="1200">
          <a:solidFill>
            <a:schemeClr val="tx1"/>
          </a:solidFill>
          <a:latin typeface="Verdana" panose="020B0604030504040204" pitchFamily="34" charset="0"/>
          <a:ea typeface="Verdana" panose="020B0604030504040204" pitchFamily="34" charset="0"/>
          <a:cs typeface="Verdana" panose="020B0604030504040204" pitchFamily="34"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de-DE"/>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0.xml"/><Relationship Id="rId4" Type="http://schemas.openxmlformats.org/officeDocument/2006/relationships/image" Target="../media/image20.jpeg"/></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0.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7" Type="http://schemas.openxmlformats.org/officeDocument/2006/relationships/image" Target="../media/image32.jpg"/><Relationship Id="rId2" Type="http://schemas.openxmlformats.org/officeDocument/2006/relationships/image" Target="../media/image27.PNG"/><Relationship Id="rId1" Type="http://schemas.openxmlformats.org/officeDocument/2006/relationships/slideLayout" Target="../slideLayouts/slideLayout20.xml"/><Relationship Id="rId6" Type="http://schemas.openxmlformats.org/officeDocument/2006/relationships/image" Target="../media/image31.jpeg"/><Relationship Id="rId5" Type="http://schemas.openxmlformats.org/officeDocument/2006/relationships/image" Target="../media/image30.jpg"/><Relationship Id="rId4" Type="http://schemas.openxmlformats.org/officeDocument/2006/relationships/image" Target="../media/image29.jpg"/></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1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2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xml"/><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D8C5DCA-6369-44E7-A392-2A90A02D0A2D}"/>
              </a:ext>
            </a:extLst>
          </p:cNvPr>
          <p:cNvSpPr>
            <a:spLocks noGrp="1"/>
          </p:cNvSpPr>
          <p:nvPr>
            <p:ph type="ctrTitle"/>
          </p:nvPr>
        </p:nvSpPr>
        <p:spPr>
          <a:xfrm>
            <a:off x="-8124" y="4437111"/>
            <a:ext cx="8336371" cy="639767"/>
          </a:xfrm>
        </p:spPr>
        <p:txBody>
          <a:bodyPr anchor="b" anchorCtr="0"/>
          <a:lstStyle/>
          <a:p>
            <a:r>
              <a:rPr lang="en-GB" dirty="0"/>
              <a:t>Safe real world ADAS testing</a:t>
            </a:r>
            <a:endParaRPr lang="de-DE" dirty="0"/>
          </a:p>
        </p:txBody>
      </p:sp>
      <p:sp>
        <p:nvSpPr>
          <p:cNvPr id="3" name="Untertitel 2">
            <a:extLst>
              <a:ext uri="{FF2B5EF4-FFF2-40B4-BE49-F238E27FC236}">
                <a16:creationId xmlns:a16="http://schemas.microsoft.com/office/drawing/2014/main" id="{972ABA7B-F265-4988-8212-BB5E77843ECD}"/>
              </a:ext>
            </a:extLst>
          </p:cNvPr>
          <p:cNvSpPr>
            <a:spLocks noGrp="1"/>
          </p:cNvSpPr>
          <p:nvPr>
            <p:ph type="subTitle" idx="1"/>
          </p:nvPr>
        </p:nvSpPr>
        <p:spPr>
          <a:xfrm>
            <a:off x="-8124" y="5076879"/>
            <a:ext cx="8984444" cy="514738"/>
          </a:xfrm>
        </p:spPr>
        <p:txBody>
          <a:bodyPr anchor="t" anchorCtr="0"/>
          <a:lstStyle/>
          <a:p>
            <a:r>
              <a:rPr lang="en-GB" dirty="0"/>
              <a:t>Experiences from the UK’s first public road trials.</a:t>
            </a:r>
          </a:p>
        </p:txBody>
      </p:sp>
    </p:spTree>
    <p:extLst>
      <p:ext uri="{BB962C8B-B14F-4D97-AF65-F5344CB8AC3E}">
        <p14:creationId xmlns:p14="http://schemas.microsoft.com/office/powerpoint/2010/main" val="25918496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Testing on Public Roads</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3503712" y="2062552"/>
            <a:ext cx="8435684" cy="4140000"/>
          </a:xfrm>
        </p:spPr>
        <p:txBody>
          <a:bodyPr/>
          <a:lstStyle/>
          <a:p>
            <a:r>
              <a:rPr lang="en-US" b="1" dirty="0"/>
              <a:t>Updates to the Code of Conduct for autonomous vehicle testing.</a:t>
            </a:r>
            <a:br>
              <a:rPr lang="en-US" b="1" dirty="0"/>
            </a:br>
            <a:br>
              <a:rPr lang="en-US" b="1" dirty="0"/>
            </a:br>
            <a:r>
              <a:rPr lang="en-US" dirty="0"/>
              <a:t>The updates to the code of conduct published in 2019 were largely focused on emphasis on the existing content, rather than significant changes.</a:t>
            </a:r>
            <a:br>
              <a:rPr lang="en-US" dirty="0"/>
            </a:br>
            <a:br>
              <a:rPr lang="en-US" dirty="0"/>
            </a:br>
            <a:r>
              <a:rPr lang="en-US" dirty="0"/>
              <a:t>The report notes that the public perception of Highly Automated Vehicles is in many ways more critical than the actual technology or processes involved.</a:t>
            </a:r>
            <a:endParaRPr lang="en-US" b="1" dirty="0"/>
          </a:p>
          <a:p>
            <a:endParaRPr lang="en-US" b="1" dirty="0"/>
          </a:p>
          <a:p>
            <a:endParaRPr lang="en-US" b="1" dirty="0"/>
          </a:p>
          <a:p>
            <a:endParaRPr lang="en-GB" dirty="0"/>
          </a:p>
          <a:p>
            <a:endParaRPr lang="en-GB" dirty="0"/>
          </a:p>
          <a:p>
            <a:endParaRPr lang="en-GB"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486552"/>
            <a:ext cx="10914644" cy="576000"/>
          </a:xfrm>
        </p:spPr>
        <p:txBody>
          <a:bodyPr/>
          <a:lstStyle/>
          <a:p>
            <a:r>
              <a:rPr lang="en-GB" dirty="0"/>
              <a:t>Code of Practice for Automated Vehicle trialling 2019</a:t>
            </a:r>
          </a:p>
        </p:txBody>
      </p:sp>
      <p:pic>
        <p:nvPicPr>
          <p:cNvPr id="7" name="Picture 6">
            <a:extLst>
              <a:ext uri="{FF2B5EF4-FFF2-40B4-BE49-F238E27FC236}">
                <a16:creationId xmlns:a16="http://schemas.microsoft.com/office/drawing/2014/main" id="{8C052B3A-AE0F-4003-B827-61821532505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25" y="1774552"/>
            <a:ext cx="3372287" cy="5058432"/>
          </a:xfrm>
          <a:prstGeom prst="rect">
            <a:avLst/>
          </a:prstGeom>
          <a:ln>
            <a:noFill/>
          </a:ln>
          <a:effectLst>
            <a:softEdge rad="635000"/>
          </a:effectLst>
        </p:spPr>
      </p:pic>
    </p:spTree>
    <p:extLst>
      <p:ext uri="{BB962C8B-B14F-4D97-AF65-F5344CB8AC3E}">
        <p14:creationId xmlns:p14="http://schemas.microsoft.com/office/powerpoint/2010/main" val="4722586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Testing on Public Roads</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767408" y="2060848"/>
            <a:ext cx="6624736" cy="4140000"/>
          </a:xfrm>
        </p:spPr>
        <p:txBody>
          <a:bodyPr/>
          <a:lstStyle/>
          <a:p>
            <a:pPr>
              <a:spcBef>
                <a:spcPts val="1200"/>
              </a:spcBef>
            </a:pPr>
            <a:r>
              <a:rPr lang="en-US" dirty="0"/>
              <a:t>Before testing on Public roads, automated features </a:t>
            </a:r>
            <a:r>
              <a:rPr lang="en-US" b="1" dirty="0"/>
              <a:t>must have been tested on closed roads or test tracks</a:t>
            </a:r>
            <a:r>
              <a:rPr lang="en-US" dirty="0"/>
              <a:t>.</a:t>
            </a:r>
          </a:p>
          <a:p>
            <a:pPr>
              <a:spcBef>
                <a:spcPts val="1200"/>
              </a:spcBef>
            </a:pPr>
            <a:r>
              <a:rPr lang="en-US" dirty="0"/>
              <a:t>Any vehicle tested on public roads requires </a:t>
            </a:r>
            <a:r>
              <a:rPr lang="en-US" b="1" dirty="0"/>
              <a:t>a driver to be </a:t>
            </a:r>
            <a:br>
              <a:rPr lang="en-US" b="1" dirty="0"/>
            </a:br>
            <a:r>
              <a:rPr lang="en-US" b="1" dirty="0"/>
              <a:t>present </a:t>
            </a:r>
            <a:r>
              <a:rPr lang="en-US" dirty="0"/>
              <a:t>in the vehicle.</a:t>
            </a:r>
          </a:p>
          <a:p>
            <a:pPr marL="723900" lvl="2" indent="-266700">
              <a:spcBef>
                <a:spcPts val="1200"/>
              </a:spcBef>
              <a:spcAft>
                <a:spcPts val="1200"/>
              </a:spcAft>
              <a:buFont typeface="Courier New" panose="02070309020205020404" pitchFamily="49" charset="0"/>
              <a:buChar char="o"/>
            </a:pPr>
            <a:r>
              <a:rPr lang="en-US" sz="1600" dirty="0"/>
              <a:t>For other areas, a test operator must be present who</a:t>
            </a:r>
            <a:br>
              <a:rPr lang="en-US" sz="1600" dirty="0"/>
            </a:br>
            <a:r>
              <a:rPr lang="en-US" sz="1600" dirty="0"/>
              <a:t> can apply an emergency stop control from outside</a:t>
            </a:r>
            <a:br>
              <a:rPr lang="en-US" sz="1600" dirty="0"/>
            </a:br>
            <a:r>
              <a:rPr lang="en-US" sz="1600" dirty="0"/>
              <a:t> the vehicle.</a:t>
            </a:r>
            <a:endParaRPr lang="en-US" dirty="0"/>
          </a:p>
          <a:p>
            <a:r>
              <a:rPr lang="en-US" dirty="0"/>
              <a:t>It is recommended </a:t>
            </a:r>
            <a:r>
              <a:rPr lang="en-US" b="1" dirty="0"/>
              <a:t>that the test driver maintain appropriate eye gaze for normal driving </a:t>
            </a:r>
            <a:r>
              <a:rPr lang="en-US" dirty="0"/>
              <a:t>to avoid alarming other road users.</a:t>
            </a:r>
          </a:p>
          <a:p>
            <a:endParaRPr lang="en-US" b="1" dirty="0"/>
          </a:p>
          <a:p>
            <a:endParaRPr lang="en-GB" dirty="0"/>
          </a:p>
          <a:p>
            <a:endParaRPr lang="en-GB" dirty="0"/>
          </a:p>
          <a:p>
            <a:endParaRPr lang="en-GB"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486552"/>
            <a:ext cx="10914644" cy="576000"/>
          </a:xfrm>
        </p:spPr>
        <p:txBody>
          <a:bodyPr/>
          <a:lstStyle/>
          <a:p>
            <a:r>
              <a:rPr lang="en-GB" dirty="0"/>
              <a:t>Key aspects of the code of practice (2015)</a:t>
            </a:r>
          </a:p>
        </p:txBody>
      </p:sp>
      <p:pic>
        <p:nvPicPr>
          <p:cNvPr id="6" name="Picture 5">
            <a:extLst>
              <a:ext uri="{FF2B5EF4-FFF2-40B4-BE49-F238E27FC236}">
                <a16:creationId xmlns:a16="http://schemas.microsoft.com/office/drawing/2014/main" id="{BA49850F-3F1D-4B36-A699-83B2DCFC1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2548" y="1425808"/>
            <a:ext cx="3707146" cy="3439440"/>
          </a:xfrm>
          <a:prstGeom prst="rect">
            <a:avLst/>
          </a:prstGeom>
          <a:ln>
            <a:noFill/>
          </a:ln>
          <a:effectLst>
            <a:softEdge rad="635000"/>
          </a:effectLst>
        </p:spPr>
      </p:pic>
    </p:spTree>
    <p:extLst>
      <p:ext uri="{BB962C8B-B14F-4D97-AF65-F5344CB8AC3E}">
        <p14:creationId xmlns:p14="http://schemas.microsoft.com/office/powerpoint/2010/main" val="44756434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Testing on Public Roads</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725672" y="2062552"/>
            <a:ext cx="6802003" cy="4140000"/>
          </a:xfrm>
        </p:spPr>
        <p:txBody>
          <a:bodyPr/>
          <a:lstStyle/>
          <a:p>
            <a:pPr>
              <a:spcBef>
                <a:spcPts val="1200"/>
              </a:spcBef>
              <a:spcAft>
                <a:spcPts val="3000"/>
              </a:spcAft>
            </a:pPr>
            <a:r>
              <a:rPr lang="en-US" dirty="0"/>
              <a:t>Controls must </a:t>
            </a:r>
            <a:r>
              <a:rPr lang="en-US" b="1" dirty="0"/>
              <a:t>provide clear indication of </a:t>
            </a:r>
            <a:r>
              <a:rPr lang="en-US" dirty="0"/>
              <a:t>whether the vehicle is in an </a:t>
            </a:r>
            <a:r>
              <a:rPr lang="en-US" b="1" dirty="0"/>
              <a:t>manual or an automated mode</a:t>
            </a:r>
            <a:r>
              <a:rPr lang="en-US" dirty="0"/>
              <a:t>.</a:t>
            </a:r>
          </a:p>
          <a:p>
            <a:pPr>
              <a:spcAft>
                <a:spcPts val="3000"/>
              </a:spcAft>
            </a:pPr>
            <a:r>
              <a:rPr lang="en-GB" dirty="0"/>
              <a:t>Vehicles will have to have </a:t>
            </a:r>
            <a:r>
              <a:rPr lang="en-GB" b="1" dirty="0"/>
              <a:t>sufficient security to manage the risk of hacking</a:t>
            </a:r>
            <a:r>
              <a:rPr lang="en-GB" dirty="0"/>
              <a:t>.</a:t>
            </a:r>
          </a:p>
          <a:p>
            <a:pPr>
              <a:spcAft>
                <a:spcPts val="3000"/>
              </a:spcAft>
            </a:pPr>
            <a:r>
              <a:rPr lang="en-GB" dirty="0"/>
              <a:t>Automated vehicles should have a </a:t>
            </a:r>
            <a:r>
              <a:rPr lang="en-GB" b="1" dirty="0"/>
              <a:t>black box data recording </a:t>
            </a:r>
            <a:br>
              <a:rPr lang="en-GB" dirty="0"/>
            </a:br>
            <a:r>
              <a:rPr lang="en-GB" dirty="0"/>
              <a:t>device for analysis in the event of an accident.</a:t>
            </a:r>
          </a:p>
          <a:p>
            <a:pPr>
              <a:spcAft>
                <a:spcPts val="3000"/>
              </a:spcAft>
            </a:pPr>
            <a:r>
              <a:rPr lang="en-US" dirty="0"/>
              <a:t>Software testing must begin with </a:t>
            </a:r>
            <a:r>
              <a:rPr lang="en-US" b="1" dirty="0"/>
              <a:t>bench testing and simulation </a:t>
            </a:r>
            <a:r>
              <a:rPr lang="en-US" i="1" dirty="0"/>
              <a:t>before</a:t>
            </a:r>
            <a:r>
              <a:rPr lang="en-US" b="1" dirty="0"/>
              <a:t> moving to trials on the road</a:t>
            </a:r>
            <a:r>
              <a:rPr lang="en-US" dirty="0"/>
              <a:t>. This process should be stated as such and included in the project manual.</a:t>
            </a:r>
          </a:p>
          <a:p>
            <a:pPr>
              <a:spcAft>
                <a:spcPts val="1800"/>
              </a:spcAft>
            </a:pPr>
            <a:endParaRPr lang="en-GB" dirty="0"/>
          </a:p>
          <a:p>
            <a:pPr marL="0" indent="0">
              <a:spcAft>
                <a:spcPts val="1200"/>
              </a:spcAft>
              <a:buNone/>
            </a:pPr>
            <a:endParaRPr lang="en-GB"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486552"/>
            <a:ext cx="10914644" cy="576000"/>
          </a:xfrm>
        </p:spPr>
        <p:txBody>
          <a:bodyPr/>
          <a:lstStyle/>
          <a:p>
            <a:r>
              <a:rPr lang="en-GB" dirty="0"/>
              <a:t>Key aspects of the code of practice (2015)</a:t>
            </a:r>
          </a:p>
        </p:txBody>
      </p:sp>
      <p:pic>
        <p:nvPicPr>
          <p:cNvPr id="7" name="Picture 6">
            <a:extLst>
              <a:ext uri="{FF2B5EF4-FFF2-40B4-BE49-F238E27FC236}">
                <a16:creationId xmlns:a16="http://schemas.microsoft.com/office/drawing/2014/main" id="{B027E7E0-CE73-4EBD-B4AD-85E55966DF4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14669" y="2062552"/>
            <a:ext cx="3851659" cy="2888744"/>
          </a:xfrm>
          <a:prstGeom prst="rect">
            <a:avLst/>
          </a:prstGeom>
          <a:ln>
            <a:noFill/>
          </a:ln>
          <a:effectLst>
            <a:softEdge rad="635000"/>
          </a:effectLst>
        </p:spPr>
      </p:pic>
    </p:spTree>
    <p:extLst>
      <p:ext uri="{BB962C8B-B14F-4D97-AF65-F5344CB8AC3E}">
        <p14:creationId xmlns:p14="http://schemas.microsoft.com/office/powerpoint/2010/main" val="37534214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916768"/>
            <a:ext cx="10554904" cy="4172687"/>
          </a:xfrm>
        </p:spPr>
        <p:txBody>
          <a:bodyPr/>
          <a:lstStyle/>
          <a:p>
            <a:pPr>
              <a:spcBef>
                <a:spcPts val="600"/>
              </a:spcBef>
            </a:pPr>
            <a:r>
              <a:rPr lang="en-US" sz="1800" b="1" dirty="0"/>
              <a:t>SAE Level 3 Highway Pilot </a:t>
            </a:r>
            <a:r>
              <a:rPr lang="en-US" sz="1800" dirty="0"/>
              <a:t>based on </a:t>
            </a:r>
            <a:r>
              <a:rPr lang="en-US" sz="1800" b="1" dirty="0"/>
              <a:t>AVL functions </a:t>
            </a:r>
            <a:r>
              <a:rPr lang="en-US" sz="1800" dirty="0"/>
              <a:t>for: </a:t>
            </a:r>
          </a:p>
          <a:p>
            <a:pPr marL="2686050" lvl="7" indent="-361950">
              <a:spcBef>
                <a:spcPts val="600"/>
              </a:spcBef>
              <a:buFont typeface="Wingdings" panose="05000000000000000000" pitchFamily="2" charset="2"/>
              <a:buChar char="Ø"/>
            </a:pPr>
            <a:r>
              <a:rPr lang="en-US" sz="1600" dirty="0"/>
              <a:t>Autonomous Lane Centering and Lane Change</a:t>
            </a:r>
          </a:p>
          <a:p>
            <a:pPr marL="2686050" lvl="7" indent="-361950">
              <a:spcBef>
                <a:spcPts val="600"/>
              </a:spcBef>
              <a:buFont typeface="Wingdings" panose="05000000000000000000" pitchFamily="2" charset="2"/>
              <a:buChar char="Ø"/>
            </a:pPr>
            <a:r>
              <a:rPr lang="en-US" sz="1600" dirty="0"/>
              <a:t>Adaptive Cruising with Stop &amp; Go</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Highway Pilot Project</a:t>
            </a:r>
          </a:p>
        </p:txBody>
      </p:sp>
      <p:pic>
        <p:nvPicPr>
          <p:cNvPr id="7" name="Picture 6">
            <a:extLst>
              <a:ext uri="{FF2B5EF4-FFF2-40B4-BE49-F238E27FC236}">
                <a16:creationId xmlns:a16="http://schemas.microsoft.com/office/drawing/2014/main" id="{B027E7E0-CE73-4EBD-B4AD-85E55966DF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1833" y="3212977"/>
            <a:ext cx="9581485" cy="3241496"/>
          </a:xfrm>
          <a:prstGeom prst="rect">
            <a:avLst/>
          </a:prstGeom>
          <a:ln>
            <a:noFill/>
          </a:ln>
          <a:effectLst>
            <a:softEdge rad="317500"/>
          </a:effectLst>
        </p:spPr>
      </p:pic>
    </p:spTree>
    <p:extLst>
      <p:ext uri="{BB962C8B-B14F-4D97-AF65-F5344CB8AC3E}">
        <p14:creationId xmlns:p14="http://schemas.microsoft.com/office/powerpoint/2010/main" val="41711688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Highway Pilot Project</a:t>
            </a:r>
          </a:p>
        </p:txBody>
      </p:sp>
      <p:pic>
        <p:nvPicPr>
          <p:cNvPr id="8" name="Picture 7">
            <a:extLst>
              <a:ext uri="{FF2B5EF4-FFF2-40B4-BE49-F238E27FC236}">
                <a16:creationId xmlns:a16="http://schemas.microsoft.com/office/drawing/2014/main" id="{A78025C6-25F7-416E-B1C2-A58B65E8873A}"/>
              </a:ext>
            </a:extLst>
          </p:cNvPr>
          <p:cNvPicPr>
            <a:picLocks noChangeAspect="1"/>
          </p:cNvPicPr>
          <p:nvPr/>
        </p:nvPicPr>
        <p:blipFill>
          <a:blip r:embed="rId2"/>
          <a:stretch>
            <a:fillRect/>
          </a:stretch>
        </p:blipFill>
        <p:spPr>
          <a:xfrm>
            <a:off x="999530" y="1816037"/>
            <a:ext cx="3944454" cy="3218967"/>
          </a:xfrm>
          <a:prstGeom prst="rect">
            <a:avLst/>
          </a:prstGeom>
          <a:ln>
            <a:noFill/>
          </a:ln>
          <a:effectLst>
            <a:outerShdw blurRad="292100" dist="139700" dir="2700000" algn="tl" rotWithShape="0">
              <a:srgbClr val="333333">
                <a:alpha val="65000"/>
              </a:srgbClr>
            </a:outerShdw>
            <a:softEdge rad="127000"/>
          </a:effectLst>
        </p:spPr>
      </p:pic>
      <p:pic>
        <p:nvPicPr>
          <p:cNvPr id="9" name="Picture 8">
            <a:extLst>
              <a:ext uri="{FF2B5EF4-FFF2-40B4-BE49-F238E27FC236}">
                <a16:creationId xmlns:a16="http://schemas.microsoft.com/office/drawing/2014/main" id="{9DD265AC-649D-473E-80E6-9ACA1F37DB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84032" y="1729225"/>
            <a:ext cx="4282677" cy="3212008"/>
          </a:xfrm>
          <a:prstGeom prst="rect">
            <a:avLst/>
          </a:prstGeom>
          <a:ln>
            <a:noFill/>
          </a:ln>
          <a:effectLst>
            <a:outerShdw blurRad="292100" dist="139700" dir="2700000" algn="tl" rotWithShape="0">
              <a:srgbClr val="333333">
                <a:alpha val="65000"/>
              </a:srgbClr>
            </a:outerShdw>
            <a:softEdge rad="127000"/>
          </a:effectLst>
        </p:spPr>
      </p:pic>
      <p:pic>
        <p:nvPicPr>
          <p:cNvPr id="10" name="Picture 9">
            <a:extLst>
              <a:ext uri="{FF2B5EF4-FFF2-40B4-BE49-F238E27FC236}">
                <a16:creationId xmlns:a16="http://schemas.microsoft.com/office/drawing/2014/main" id="{F921DAFB-2AC6-4C32-9A4B-1DFCF20A4F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75721" y="3779364"/>
            <a:ext cx="4464496" cy="2511279"/>
          </a:xfrm>
          <a:prstGeom prst="rect">
            <a:avLst/>
          </a:prstGeom>
          <a:ln>
            <a:noFill/>
          </a:ln>
          <a:effectLst>
            <a:outerShdw blurRad="292100" dist="139700" dir="2700000" algn="tl" rotWithShape="0">
              <a:srgbClr val="333333">
                <a:alpha val="65000"/>
              </a:srgbClr>
            </a:outerShdw>
            <a:softEdge rad="127000"/>
          </a:effectLst>
        </p:spPr>
      </p:pic>
    </p:spTree>
    <p:extLst>
      <p:ext uri="{BB962C8B-B14F-4D97-AF65-F5344CB8AC3E}">
        <p14:creationId xmlns:p14="http://schemas.microsoft.com/office/powerpoint/2010/main" val="37648969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Highway Pilot Project</a:t>
            </a:r>
          </a:p>
        </p:txBody>
      </p:sp>
      <p:pic>
        <p:nvPicPr>
          <p:cNvPr id="12" name="Picture 11">
            <a:extLst>
              <a:ext uri="{FF2B5EF4-FFF2-40B4-BE49-F238E27FC236}">
                <a16:creationId xmlns:a16="http://schemas.microsoft.com/office/drawing/2014/main" id="{164ED71B-05CC-47B2-991C-9A0303979515}"/>
              </a:ext>
            </a:extLst>
          </p:cNvPr>
          <p:cNvPicPr>
            <a:picLocks noChangeAspect="1"/>
          </p:cNvPicPr>
          <p:nvPr/>
        </p:nvPicPr>
        <p:blipFill rotWithShape="1">
          <a:blip r:embed="rId2"/>
          <a:srcRect b="11958"/>
          <a:stretch/>
        </p:blipFill>
        <p:spPr>
          <a:xfrm>
            <a:off x="3431704" y="3070096"/>
            <a:ext cx="5125405" cy="3384376"/>
          </a:xfrm>
          <a:prstGeom prst="rect">
            <a:avLst/>
          </a:prstGeom>
          <a:ln>
            <a:noFill/>
          </a:ln>
          <a:effectLst>
            <a:outerShdw blurRad="190500" algn="tl" rotWithShape="0">
              <a:srgbClr val="000000">
                <a:alpha val="70000"/>
              </a:srgbClr>
            </a:outerShdw>
            <a:softEdge rad="63500"/>
          </a:effectLst>
        </p:spPr>
      </p:pic>
      <p:pic>
        <p:nvPicPr>
          <p:cNvPr id="7" name="Picture 6">
            <a:extLst>
              <a:ext uri="{FF2B5EF4-FFF2-40B4-BE49-F238E27FC236}">
                <a16:creationId xmlns:a16="http://schemas.microsoft.com/office/drawing/2014/main" id="{5ECAC200-F9E9-4BC9-AED0-FE3D2819CB12}"/>
              </a:ext>
            </a:extLst>
          </p:cNvPr>
          <p:cNvPicPr>
            <a:picLocks noChangeAspect="1"/>
          </p:cNvPicPr>
          <p:nvPr/>
        </p:nvPicPr>
        <p:blipFill>
          <a:blip r:embed="rId3"/>
          <a:stretch>
            <a:fillRect/>
          </a:stretch>
        </p:blipFill>
        <p:spPr>
          <a:xfrm>
            <a:off x="1834383" y="4736448"/>
            <a:ext cx="1824203" cy="1368152"/>
          </a:xfrm>
          <a:prstGeom prst="rect">
            <a:avLst/>
          </a:prstGeom>
          <a:ln>
            <a:noFill/>
          </a:ln>
          <a:effectLst>
            <a:outerShdw blurRad="190500" algn="tl" rotWithShape="0">
              <a:srgbClr val="000000">
                <a:alpha val="70000"/>
              </a:srgbClr>
            </a:outerShdw>
            <a:softEdge rad="63500"/>
          </a:effectLst>
        </p:spPr>
      </p:pic>
      <p:pic>
        <p:nvPicPr>
          <p:cNvPr id="11" name="Picture 10">
            <a:extLst>
              <a:ext uri="{FF2B5EF4-FFF2-40B4-BE49-F238E27FC236}">
                <a16:creationId xmlns:a16="http://schemas.microsoft.com/office/drawing/2014/main" id="{AEA2B80C-47EF-400A-A34E-CD55B427BFA2}"/>
              </a:ext>
            </a:extLst>
          </p:cNvPr>
          <p:cNvPicPr>
            <a:picLocks noChangeAspect="1"/>
          </p:cNvPicPr>
          <p:nvPr/>
        </p:nvPicPr>
        <p:blipFill rotWithShape="1">
          <a:blip r:embed="rId4"/>
          <a:srcRect r="3012" b="45685"/>
          <a:stretch/>
        </p:blipFill>
        <p:spPr>
          <a:xfrm>
            <a:off x="4295800" y="2147728"/>
            <a:ext cx="3024336" cy="1270245"/>
          </a:xfrm>
          <a:prstGeom prst="rect">
            <a:avLst/>
          </a:prstGeom>
          <a:ln>
            <a:noFill/>
          </a:ln>
          <a:effectLst>
            <a:outerShdw blurRad="190500" algn="tl" rotWithShape="0">
              <a:srgbClr val="000000">
                <a:alpha val="70000"/>
              </a:srgbClr>
            </a:outerShdw>
            <a:softEdge rad="63500"/>
          </a:effectLst>
        </p:spPr>
      </p:pic>
      <p:pic>
        <p:nvPicPr>
          <p:cNvPr id="13" name="Picture 12">
            <a:extLst>
              <a:ext uri="{FF2B5EF4-FFF2-40B4-BE49-F238E27FC236}">
                <a16:creationId xmlns:a16="http://schemas.microsoft.com/office/drawing/2014/main" id="{7AC61F89-474C-4920-8BE5-94908E600A97}"/>
              </a:ext>
            </a:extLst>
          </p:cNvPr>
          <p:cNvPicPr>
            <a:picLocks noChangeAspect="1"/>
          </p:cNvPicPr>
          <p:nvPr/>
        </p:nvPicPr>
        <p:blipFill rotWithShape="1">
          <a:blip r:embed="rId5"/>
          <a:srcRect r="18769" b="18382"/>
          <a:stretch/>
        </p:blipFill>
        <p:spPr>
          <a:xfrm>
            <a:off x="1087352" y="2348880"/>
            <a:ext cx="2545609" cy="1918316"/>
          </a:xfrm>
          <a:prstGeom prst="rect">
            <a:avLst/>
          </a:prstGeom>
          <a:ln>
            <a:noFill/>
          </a:ln>
          <a:effectLst>
            <a:outerShdw blurRad="190500" algn="tl" rotWithShape="0">
              <a:srgbClr val="000000">
                <a:alpha val="70000"/>
              </a:srgbClr>
            </a:outerShdw>
            <a:softEdge rad="63500"/>
          </a:effectLst>
        </p:spPr>
      </p:pic>
      <p:pic>
        <p:nvPicPr>
          <p:cNvPr id="14" name="Picture 13">
            <a:extLst>
              <a:ext uri="{FF2B5EF4-FFF2-40B4-BE49-F238E27FC236}">
                <a16:creationId xmlns:a16="http://schemas.microsoft.com/office/drawing/2014/main" id="{A4878C56-7DD9-4779-A7B6-A7B887CAB20B}"/>
              </a:ext>
            </a:extLst>
          </p:cNvPr>
          <p:cNvPicPr>
            <a:picLocks noChangeAspect="1"/>
          </p:cNvPicPr>
          <p:nvPr/>
        </p:nvPicPr>
        <p:blipFill rotWithShape="1">
          <a:blip r:embed="rId6"/>
          <a:srcRect l="5722" b="17975"/>
          <a:stretch/>
        </p:blipFill>
        <p:spPr>
          <a:xfrm>
            <a:off x="8164828" y="2469842"/>
            <a:ext cx="2939820" cy="1918316"/>
          </a:xfrm>
          <a:prstGeom prst="rect">
            <a:avLst/>
          </a:prstGeom>
          <a:ln>
            <a:noFill/>
          </a:ln>
          <a:effectLst>
            <a:outerShdw blurRad="190500" algn="tl" rotWithShape="0">
              <a:srgbClr val="000000">
                <a:alpha val="70000"/>
              </a:srgbClr>
            </a:outerShdw>
            <a:softEdge rad="63500"/>
          </a:effectLst>
        </p:spPr>
      </p:pic>
    </p:spTree>
    <p:extLst>
      <p:ext uri="{BB962C8B-B14F-4D97-AF65-F5344CB8AC3E}">
        <p14:creationId xmlns:p14="http://schemas.microsoft.com/office/powerpoint/2010/main" val="156515370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Highway Pilot Project</a:t>
            </a:r>
          </a:p>
        </p:txBody>
      </p:sp>
      <p:pic>
        <p:nvPicPr>
          <p:cNvPr id="2" name="Picture 1">
            <a:extLst>
              <a:ext uri="{FF2B5EF4-FFF2-40B4-BE49-F238E27FC236}">
                <a16:creationId xmlns:a16="http://schemas.microsoft.com/office/drawing/2014/main" id="{E7206C4C-0381-44D3-989B-16F4E8726D79}"/>
              </a:ext>
            </a:extLst>
          </p:cNvPr>
          <p:cNvPicPr>
            <a:picLocks noChangeAspect="1"/>
          </p:cNvPicPr>
          <p:nvPr/>
        </p:nvPicPr>
        <p:blipFill>
          <a:blip r:embed="rId2"/>
          <a:stretch>
            <a:fillRect/>
          </a:stretch>
        </p:blipFill>
        <p:spPr>
          <a:xfrm>
            <a:off x="2351584" y="2060848"/>
            <a:ext cx="7164581" cy="4010027"/>
          </a:xfrm>
          <a:prstGeom prst="rect">
            <a:avLst/>
          </a:prstGeom>
          <a:effectLst>
            <a:softEdge rad="31750"/>
          </a:effectLst>
        </p:spPr>
      </p:pic>
    </p:spTree>
    <p:extLst>
      <p:ext uri="{BB962C8B-B14F-4D97-AF65-F5344CB8AC3E}">
        <p14:creationId xmlns:p14="http://schemas.microsoft.com/office/powerpoint/2010/main" val="15349711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916768"/>
            <a:ext cx="10554904" cy="4172687"/>
          </a:xfrm>
        </p:spPr>
        <p:txBody>
          <a:bodyPr/>
          <a:lstStyle/>
          <a:p>
            <a:pPr>
              <a:spcBef>
                <a:spcPts val="600"/>
              </a:spcBef>
            </a:pPr>
            <a:r>
              <a:rPr lang="en-US" sz="1800" dirty="0"/>
              <a:t>The AVL UK ADAS team completed a </a:t>
            </a:r>
            <a:r>
              <a:rPr lang="en-US" sz="1800" b="1" dirty="0"/>
              <a:t>GB tour </a:t>
            </a:r>
            <a:r>
              <a:rPr lang="en-US" sz="1800" dirty="0"/>
              <a:t>gathering </a:t>
            </a:r>
            <a:r>
              <a:rPr lang="en-US" sz="1800" b="1" dirty="0"/>
              <a:t>vital engineering data </a:t>
            </a:r>
            <a:r>
              <a:rPr lang="en-US" sz="1800" dirty="0"/>
              <a:t>across to fully test the robustness of the functions developed.</a:t>
            </a:r>
            <a:endParaRPr lang="en-US" sz="1600"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Highway Pilot Project</a:t>
            </a:r>
          </a:p>
        </p:txBody>
      </p:sp>
      <p:pic>
        <p:nvPicPr>
          <p:cNvPr id="6" name="Picture 5">
            <a:extLst>
              <a:ext uri="{FF2B5EF4-FFF2-40B4-BE49-F238E27FC236}">
                <a16:creationId xmlns:a16="http://schemas.microsoft.com/office/drawing/2014/main" id="{AA7CE64B-A157-492F-B0D7-29DAF3C44E8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96432" y="2696785"/>
            <a:ext cx="3599136" cy="3403265"/>
          </a:xfrm>
          <a:prstGeom prst="rect">
            <a:avLst/>
          </a:prstGeom>
        </p:spPr>
      </p:pic>
      <p:pic>
        <p:nvPicPr>
          <p:cNvPr id="8" name="Picture 7">
            <a:extLst>
              <a:ext uri="{FF2B5EF4-FFF2-40B4-BE49-F238E27FC236}">
                <a16:creationId xmlns:a16="http://schemas.microsoft.com/office/drawing/2014/main" id="{270BF373-828D-472B-B65C-01AE11F1341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783077" y="4010953"/>
            <a:ext cx="1350119" cy="900079"/>
          </a:xfrm>
          <a:prstGeom prst="rect">
            <a:avLst/>
          </a:prstGeom>
          <a:effectLst>
            <a:outerShdw blurRad="63500" dist="63500" dir="2700000" algn="tl" rotWithShape="0">
              <a:prstClr val="black">
                <a:alpha val="40000"/>
              </a:prstClr>
            </a:outerShdw>
            <a:softEdge rad="63500"/>
          </a:effectLst>
        </p:spPr>
      </p:pic>
      <p:pic>
        <p:nvPicPr>
          <p:cNvPr id="9" name="Picture 8">
            <a:extLst>
              <a:ext uri="{FF2B5EF4-FFF2-40B4-BE49-F238E27FC236}">
                <a16:creationId xmlns:a16="http://schemas.microsoft.com/office/drawing/2014/main" id="{6A1EB28B-C99E-4F38-B454-302C1186A4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35052" y="2858804"/>
            <a:ext cx="1350119" cy="1009960"/>
          </a:xfrm>
          <a:prstGeom prst="rect">
            <a:avLst/>
          </a:prstGeom>
          <a:effectLst>
            <a:outerShdw blurRad="50800" dist="63500" dir="2700000" algn="tl" rotWithShape="0">
              <a:prstClr val="black">
                <a:alpha val="40000"/>
              </a:prstClr>
            </a:outerShdw>
            <a:softEdge rad="63500"/>
          </a:effectLst>
        </p:spPr>
      </p:pic>
      <p:pic>
        <p:nvPicPr>
          <p:cNvPr id="10" name="Picture 9">
            <a:extLst>
              <a:ext uri="{FF2B5EF4-FFF2-40B4-BE49-F238E27FC236}">
                <a16:creationId xmlns:a16="http://schemas.microsoft.com/office/drawing/2014/main" id="{AA4A5F30-D893-4D7B-ABE4-B59F392EA2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57766" y="3510736"/>
            <a:ext cx="1350119" cy="1009959"/>
          </a:xfrm>
          <a:prstGeom prst="rect">
            <a:avLst/>
          </a:prstGeom>
          <a:effectLst>
            <a:outerShdw blurRad="50800" dist="63500" dir="2700000" algn="tl" rotWithShape="0">
              <a:prstClr val="black">
                <a:alpha val="40000"/>
              </a:prstClr>
            </a:outerShdw>
            <a:softEdge rad="63500"/>
          </a:effectLst>
        </p:spPr>
      </p:pic>
      <p:pic>
        <p:nvPicPr>
          <p:cNvPr id="11" name="Picture 10">
            <a:extLst>
              <a:ext uri="{FF2B5EF4-FFF2-40B4-BE49-F238E27FC236}">
                <a16:creationId xmlns:a16="http://schemas.microsoft.com/office/drawing/2014/main" id="{D6D69FEF-55F4-49F9-BD36-17B99A3C6B2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70319" y="4911032"/>
            <a:ext cx="1350118" cy="1009959"/>
          </a:xfrm>
          <a:prstGeom prst="rect">
            <a:avLst/>
          </a:prstGeom>
          <a:effectLst>
            <a:outerShdw blurRad="50800" dist="63500" dir="2700000" algn="tl" rotWithShape="0">
              <a:prstClr val="black">
                <a:alpha val="40000"/>
              </a:prstClr>
            </a:outerShdw>
            <a:softEdge rad="63500"/>
          </a:effectLst>
        </p:spPr>
      </p:pic>
      <p:pic>
        <p:nvPicPr>
          <p:cNvPr id="12" name="Picture 11">
            <a:extLst>
              <a:ext uri="{FF2B5EF4-FFF2-40B4-BE49-F238E27FC236}">
                <a16:creationId xmlns:a16="http://schemas.microsoft.com/office/drawing/2014/main" id="{14B40A2F-EFA5-4BCA-B36E-CAAFB21FE90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792250" y="5089882"/>
            <a:ext cx="1350398" cy="1010168"/>
          </a:xfrm>
          <a:prstGeom prst="rect">
            <a:avLst/>
          </a:prstGeom>
          <a:effectLst>
            <a:outerShdw blurRad="50800" dist="63500" dir="2700000" algn="tl" rotWithShape="0">
              <a:prstClr val="black">
                <a:alpha val="40000"/>
              </a:prstClr>
            </a:outerShdw>
            <a:softEdge rad="63500"/>
          </a:effectLst>
        </p:spPr>
      </p:pic>
    </p:spTree>
    <p:extLst>
      <p:ext uri="{BB962C8B-B14F-4D97-AF65-F5344CB8AC3E}">
        <p14:creationId xmlns:p14="http://schemas.microsoft.com/office/powerpoint/2010/main" val="19691346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process leading to public road testing</a:t>
            </a:r>
          </a:p>
        </p:txBody>
      </p:sp>
      <p:pic>
        <p:nvPicPr>
          <p:cNvPr id="7" name="Picture 6">
            <a:extLst>
              <a:ext uri="{FF2B5EF4-FFF2-40B4-BE49-F238E27FC236}">
                <a16:creationId xmlns:a16="http://schemas.microsoft.com/office/drawing/2014/main" id="{B027E7E0-CE73-4EBD-B4AD-85E55966D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898" y="1340768"/>
            <a:ext cx="4089170" cy="5125747"/>
          </a:xfrm>
          <a:prstGeom prst="rect">
            <a:avLst/>
          </a:prstGeom>
          <a:ln>
            <a:noFill/>
          </a:ln>
          <a:effectLst>
            <a:softEdge rad="317500"/>
          </a:effectLst>
        </p:spPr>
      </p:pic>
    </p:spTree>
    <p:extLst>
      <p:ext uri="{BB962C8B-B14F-4D97-AF65-F5344CB8AC3E}">
        <p14:creationId xmlns:p14="http://schemas.microsoft.com/office/powerpoint/2010/main" val="33110880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6825474" cy="4316639"/>
          </a:xfrm>
        </p:spPr>
        <p:txBody>
          <a:bodyPr/>
          <a:lstStyle/>
          <a:p>
            <a:pPr>
              <a:spcBef>
                <a:spcPts val="600"/>
              </a:spcBef>
            </a:pPr>
            <a:r>
              <a:rPr lang="en-US" sz="1800" dirty="0"/>
              <a:t>The key elements of verification and validation followed </a:t>
            </a:r>
            <a:r>
              <a:rPr lang="en-US" sz="1800" b="1" dirty="0"/>
              <a:t>a process that was compatible with the Code of Practice</a:t>
            </a:r>
            <a:r>
              <a:rPr lang="en-US" sz="1800" dirty="0"/>
              <a:t>.</a:t>
            </a:r>
          </a:p>
          <a:p>
            <a:pPr marL="171450" lvl="1" indent="0">
              <a:spcBef>
                <a:spcPts val="600"/>
              </a:spcBef>
              <a:buNone/>
            </a:pPr>
            <a:r>
              <a:rPr lang="en-US" sz="1800" dirty="0">
                <a:solidFill>
                  <a:schemeClr val="bg1"/>
                </a:solidFill>
              </a:rPr>
              <a:t>were required to satisfactorily completed before </a:t>
            </a:r>
            <a:r>
              <a:rPr lang="en-US" sz="1800" b="1" dirty="0">
                <a:solidFill>
                  <a:schemeClr val="bg1"/>
                </a:solidFill>
              </a:rPr>
              <a:t>any public road tests </a:t>
            </a:r>
            <a:r>
              <a:rPr lang="en-US" sz="1800" dirty="0">
                <a:solidFill>
                  <a:schemeClr val="bg1"/>
                </a:solidFill>
              </a:rPr>
              <a:t>were considered and undertaken. </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process leading to public road testing</a:t>
            </a:r>
          </a:p>
        </p:txBody>
      </p:sp>
      <p:pic>
        <p:nvPicPr>
          <p:cNvPr id="7" name="Picture 6">
            <a:extLst>
              <a:ext uri="{FF2B5EF4-FFF2-40B4-BE49-F238E27FC236}">
                <a16:creationId xmlns:a16="http://schemas.microsoft.com/office/drawing/2014/main" id="{B027E7E0-CE73-4EBD-B4AD-85E55966D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898" y="1340768"/>
            <a:ext cx="4089170" cy="5125747"/>
          </a:xfrm>
          <a:prstGeom prst="rect">
            <a:avLst/>
          </a:prstGeom>
          <a:ln>
            <a:noFill/>
          </a:ln>
          <a:effectLst>
            <a:softEdge rad="317500"/>
          </a:effectLst>
        </p:spPr>
      </p:pic>
    </p:spTree>
    <p:extLst>
      <p:ext uri="{BB962C8B-B14F-4D97-AF65-F5344CB8AC3E}">
        <p14:creationId xmlns:p14="http://schemas.microsoft.com/office/powerpoint/2010/main" val="1503760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C656E39-4248-4858-8ABD-8AE0489C70EB}"/>
              </a:ext>
            </a:extLst>
          </p:cNvPr>
          <p:cNvSpPr>
            <a:spLocks noGrp="1"/>
          </p:cNvSpPr>
          <p:nvPr>
            <p:ph type="ctrTitle"/>
          </p:nvPr>
        </p:nvSpPr>
        <p:spPr/>
        <p:txBody>
          <a:bodyPr/>
          <a:lstStyle/>
          <a:p>
            <a:r>
              <a:rPr lang="en-GB" dirty="0"/>
              <a:t>Safe real world ADAS testing</a:t>
            </a:r>
            <a:endParaRPr lang="de-DE" dirty="0"/>
          </a:p>
        </p:txBody>
      </p:sp>
      <p:sp>
        <p:nvSpPr>
          <p:cNvPr id="3" name="Untertitel 2">
            <a:extLst>
              <a:ext uri="{FF2B5EF4-FFF2-40B4-BE49-F238E27FC236}">
                <a16:creationId xmlns:a16="http://schemas.microsoft.com/office/drawing/2014/main" id="{61F0C5AE-6AA1-48BB-B636-4DAC81C96CDD}"/>
              </a:ext>
            </a:extLst>
          </p:cNvPr>
          <p:cNvSpPr>
            <a:spLocks noGrp="1"/>
          </p:cNvSpPr>
          <p:nvPr>
            <p:ph type="subTitle" idx="1"/>
          </p:nvPr>
        </p:nvSpPr>
        <p:spPr/>
        <p:txBody>
          <a:bodyPr/>
          <a:lstStyle/>
          <a:p>
            <a:r>
              <a:rPr lang="en-GB" dirty="0"/>
              <a:t>Experiences from the UK’s first public road trials.</a:t>
            </a:r>
          </a:p>
          <a:p>
            <a:endParaRPr lang="de-DE" dirty="0"/>
          </a:p>
        </p:txBody>
      </p:sp>
      <p:sp>
        <p:nvSpPr>
          <p:cNvPr id="4" name="Bildplatzhalter 3">
            <a:extLst>
              <a:ext uri="{FF2B5EF4-FFF2-40B4-BE49-F238E27FC236}">
                <a16:creationId xmlns:a16="http://schemas.microsoft.com/office/drawing/2014/main" id="{C362A643-A4F1-4CB8-907B-20A2D7BF7F2C}"/>
              </a:ext>
            </a:extLst>
          </p:cNvPr>
          <p:cNvSpPr>
            <a:spLocks noGrp="1"/>
          </p:cNvSpPr>
          <p:nvPr>
            <p:ph type="pic" sz="quarter" idx="10"/>
          </p:nvPr>
        </p:nvSpPr>
        <p:spPr/>
      </p:sp>
    </p:spTree>
    <p:extLst>
      <p:ext uri="{BB962C8B-B14F-4D97-AF65-F5344CB8AC3E}">
        <p14:creationId xmlns:p14="http://schemas.microsoft.com/office/powerpoint/2010/main" val="9092466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6825474" cy="4316639"/>
          </a:xfrm>
        </p:spPr>
        <p:txBody>
          <a:bodyPr/>
          <a:lstStyle/>
          <a:p>
            <a:pPr>
              <a:spcBef>
                <a:spcPts val="600"/>
              </a:spcBef>
            </a:pPr>
            <a:r>
              <a:rPr lang="en-US" sz="1800" dirty="0">
                <a:solidFill>
                  <a:schemeClr val="bg1">
                    <a:lumMod val="85000"/>
                  </a:schemeClr>
                </a:solidFill>
              </a:rPr>
              <a:t>The key elements of verification and validation followed </a:t>
            </a:r>
            <a:r>
              <a:rPr lang="en-US" sz="1800" b="1" dirty="0">
                <a:solidFill>
                  <a:schemeClr val="bg1">
                    <a:lumMod val="85000"/>
                  </a:schemeClr>
                </a:solidFill>
              </a:rPr>
              <a:t>a process that was compatible with the Code of Practice</a:t>
            </a:r>
            <a:r>
              <a:rPr lang="en-US" sz="1800" dirty="0">
                <a:solidFill>
                  <a:schemeClr val="bg1">
                    <a:lumMod val="85000"/>
                  </a:schemeClr>
                </a:solidFill>
              </a:rPr>
              <a:t>.</a:t>
            </a:r>
          </a:p>
          <a:p>
            <a:pPr marL="457200" lvl="1" indent="-285750">
              <a:spcBef>
                <a:spcPts val="600"/>
              </a:spcBef>
              <a:buFont typeface="Wingdings" panose="05000000000000000000" pitchFamily="2" charset="2"/>
              <a:buChar char="Ø"/>
            </a:pPr>
            <a:r>
              <a:rPr lang="en-US" sz="1800" b="1" dirty="0"/>
              <a:t>Simulation undertaken in the office </a:t>
            </a:r>
            <a:r>
              <a:rPr lang="en-US" sz="1800" dirty="0"/>
              <a:t>environment first to demonstrate correctly functioning software.</a:t>
            </a:r>
          </a:p>
          <a:p>
            <a:pPr marL="171450" lvl="1" indent="0">
              <a:spcBef>
                <a:spcPts val="600"/>
              </a:spcBef>
              <a:buNone/>
            </a:pPr>
            <a:r>
              <a:rPr lang="en-US" sz="1800" dirty="0">
                <a:solidFill>
                  <a:schemeClr val="bg1"/>
                </a:solidFill>
              </a:rPr>
              <a:t>before </a:t>
            </a:r>
            <a:r>
              <a:rPr lang="en-US" sz="1800" b="1" dirty="0">
                <a:solidFill>
                  <a:schemeClr val="bg1"/>
                </a:solidFill>
              </a:rPr>
              <a:t>any public road </a:t>
            </a:r>
            <a:r>
              <a:rPr lang="en-US" sz="1800" dirty="0">
                <a:solidFill>
                  <a:schemeClr val="bg1"/>
                </a:solidFill>
              </a:rPr>
              <a:t>were considered and undertaken. </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process leading to public road testing</a:t>
            </a:r>
          </a:p>
        </p:txBody>
      </p:sp>
      <p:pic>
        <p:nvPicPr>
          <p:cNvPr id="7" name="Picture 6">
            <a:extLst>
              <a:ext uri="{FF2B5EF4-FFF2-40B4-BE49-F238E27FC236}">
                <a16:creationId xmlns:a16="http://schemas.microsoft.com/office/drawing/2014/main" id="{B027E7E0-CE73-4EBD-B4AD-85E55966D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898" y="1340768"/>
            <a:ext cx="4089170" cy="5125747"/>
          </a:xfrm>
          <a:prstGeom prst="rect">
            <a:avLst/>
          </a:prstGeom>
          <a:ln>
            <a:noFill/>
          </a:ln>
          <a:effectLst>
            <a:softEdge rad="317500"/>
          </a:effectLst>
        </p:spPr>
      </p:pic>
    </p:spTree>
    <p:extLst>
      <p:ext uri="{BB962C8B-B14F-4D97-AF65-F5344CB8AC3E}">
        <p14:creationId xmlns:p14="http://schemas.microsoft.com/office/powerpoint/2010/main" val="144364352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6825474" cy="4316639"/>
          </a:xfrm>
        </p:spPr>
        <p:txBody>
          <a:bodyPr/>
          <a:lstStyle/>
          <a:p>
            <a:pPr>
              <a:spcBef>
                <a:spcPts val="600"/>
              </a:spcBef>
            </a:pPr>
            <a:r>
              <a:rPr lang="en-US" sz="1800" dirty="0">
                <a:solidFill>
                  <a:schemeClr val="bg1">
                    <a:lumMod val="85000"/>
                  </a:schemeClr>
                </a:solidFill>
              </a:rPr>
              <a:t>The key elements of verification and validation followed </a:t>
            </a:r>
            <a:r>
              <a:rPr lang="en-US" sz="1800" b="1" dirty="0">
                <a:solidFill>
                  <a:schemeClr val="bg1">
                    <a:lumMod val="85000"/>
                  </a:schemeClr>
                </a:solidFill>
              </a:rPr>
              <a:t>a process that was compatible with the Code of Practice</a:t>
            </a:r>
            <a:r>
              <a:rPr lang="en-US" sz="1800" dirty="0">
                <a:solidFill>
                  <a:schemeClr val="bg1">
                    <a:lumMod val="85000"/>
                  </a:schemeClr>
                </a:solidFill>
              </a:rPr>
              <a:t>.</a:t>
            </a:r>
          </a:p>
          <a:p>
            <a:pPr marL="457200" lvl="1" indent="-285750">
              <a:spcBef>
                <a:spcPts val="600"/>
              </a:spcBef>
              <a:buFont typeface="Wingdings" panose="05000000000000000000" pitchFamily="2" charset="2"/>
              <a:buChar char="Ø"/>
            </a:pPr>
            <a:r>
              <a:rPr lang="en-US" sz="1800" b="1" dirty="0">
                <a:solidFill>
                  <a:schemeClr val="bg1">
                    <a:lumMod val="85000"/>
                  </a:schemeClr>
                </a:solidFill>
              </a:rPr>
              <a:t>Simulation undertaken in the office </a:t>
            </a:r>
            <a:r>
              <a:rPr lang="en-US" sz="1800" dirty="0">
                <a:solidFill>
                  <a:schemeClr val="bg1">
                    <a:lumMod val="85000"/>
                  </a:schemeClr>
                </a:solidFill>
              </a:rPr>
              <a:t>environment first to demonstrate correctly functioning software.</a:t>
            </a:r>
          </a:p>
          <a:p>
            <a:pPr marL="457200" lvl="1" indent="-285750">
              <a:spcBef>
                <a:spcPts val="600"/>
              </a:spcBef>
              <a:buFont typeface="Wingdings" panose="05000000000000000000" pitchFamily="2" charset="2"/>
              <a:buChar char="Ø"/>
            </a:pPr>
            <a:r>
              <a:rPr lang="en-US" sz="1800" b="1" dirty="0"/>
              <a:t>Reconnaissance drives</a:t>
            </a:r>
            <a:r>
              <a:rPr lang="en-US" sz="1800" dirty="0"/>
              <a:t> to record real life data to be used in further bench tests.</a:t>
            </a:r>
            <a:endParaRPr lang="en-US" sz="1800" dirty="0">
              <a:solidFill>
                <a:schemeClr val="bg1"/>
              </a:solidFill>
            </a:endParaRP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process leading to public road testing</a:t>
            </a:r>
          </a:p>
        </p:txBody>
      </p:sp>
      <p:pic>
        <p:nvPicPr>
          <p:cNvPr id="7" name="Picture 6">
            <a:extLst>
              <a:ext uri="{FF2B5EF4-FFF2-40B4-BE49-F238E27FC236}">
                <a16:creationId xmlns:a16="http://schemas.microsoft.com/office/drawing/2014/main" id="{B027E7E0-CE73-4EBD-B4AD-85E55966D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898" y="1340768"/>
            <a:ext cx="4089170" cy="5125747"/>
          </a:xfrm>
          <a:prstGeom prst="rect">
            <a:avLst/>
          </a:prstGeom>
          <a:ln>
            <a:noFill/>
          </a:ln>
          <a:effectLst>
            <a:softEdge rad="317500"/>
          </a:effectLst>
        </p:spPr>
      </p:pic>
    </p:spTree>
    <p:extLst>
      <p:ext uri="{BB962C8B-B14F-4D97-AF65-F5344CB8AC3E}">
        <p14:creationId xmlns:p14="http://schemas.microsoft.com/office/powerpoint/2010/main" val="15418128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6825474" cy="4316639"/>
          </a:xfrm>
        </p:spPr>
        <p:txBody>
          <a:bodyPr/>
          <a:lstStyle/>
          <a:p>
            <a:pPr>
              <a:spcBef>
                <a:spcPts val="600"/>
              </a:spcBef>
            </a:pPr>
            <a:r>
              <a:rPr lang="en-US" sz="1800" dirty="0">
                <a:solidFill>
                  <a:schemeClr val="bg1">
                    <a:lumMod val="85000"/>
                  </a:schemeClr>
                </a:solidFill>
              </a:rPr>
              <a:t>The key elements of verification and validation followed </a:t>
            </a:r>
            <a:r>
              <a:rPr lang="en-US" sz="1800" b="1" dirty="0">
                <a:solidFill>
                  <a:schemeClr val="bg1">
                    <a:lumMod val="85000"/>
                  </a:schemeClr>
                </a:solidFill>
              </a:rPr>
              <a:t>a process that was compatible with the Code of Practice</a:t>
            </a:r>
            <a:r>
              <a:rPr lang="en-US" sz="1800" dirty="0">
                <a:solidFill>
                  <a:schemeClr val="bg1">
                    <a:lumMod val="85000"/>
                  </a:schemeClr>
                </a:solidFill>
              </a:rPr>
              <a:t>.</a:t>
            </a:r>
          </a:p>
          <a:p>
            <a:pPr marL="457200" lvl="1" indent="-285750">
              <a:spcBef>
                <a:spcPts val="600"/>
              </a:spcBef>
              <a:buFont typeface="Wingdings" panose="05000000000000000000" pitchFamily="2" charset="2"/>
              <a:buChar char="Ø"/>
            </a:pPr>
            <a:r>
              <a:rPr lang="en-US" sz="1800" b="1" dirty="0">
                <a:solidFill>
                  <a:schemeClr val="bg1">
                    <a:lumMod val="85000"/>
                  </a:schemeClr>
                </a:solidFill>
              </a:rPr>
              <a:t>Simulation undertaken in the office </a:t>
            </a:r>
            <a:r>
              <a:rPr lang="en-US" sz="1800" dirty="0">
                <a:solidFill>
                  <a:schemeClr val="bg1">
                    <a:lumMod val="85000"/>
                  </a:schemeClr>
                </a:solidFill>
              </a:rPr>
              <a:t>environment first to demonstrate correctly functioning software.</a:t>
            </a:r>
          </a:p>
          <a:p>
            <a:pPr marL="457200" lvl="1" indent="-285750">
              <a:spcBef>
                <a:spcPts val="600"/>
              </a:spcBef>
              <a:buFont typeface="Wingdings" panose="05000000000000000000" pitchFamily="2" charset="2"/>
              <a:buChar char="Ø"/>
            </a:pPr>
            <a:r>
              <a:rPr lang="en-GB" sz="1800" b="1" dirty="0">
                <a:solidFill>
                  <a:schemeClr val="bg1">
                    <a:lumMod val="85000"/>
                  </a:schemeClr>
                </a:solidFill>
              </a:rPr>
              <a:t>Reconnaissance drives </a:t>
            </a:r>
            <a:r>
              <a:rPr lang="en-GB" sz="1800" dirty="0">
                <a:solidFill>
                  <a:schemeClr val="bg1">
                    <a:lumMod val="85000"/>
                  </a:schemeClr>
                </a:solidFill>
              </a:rPr>
              <a:t>to record real life data to be used in further bench tests.</a:t>
            </a:r>
          </a:p>
          <a:p>
            <a:pPr marL="457200" lvl="1" indent="-285750">
              <a:spcBef>
                <a:spcPts val="600"/>
              </a:spcBef>
              <a:buFont typeface="Wingdings" panose="05000000000000000000" pitchFamily="2" charset="2"/>
              <a:buChar char="Ø"/>
            </a:pPr>
            <a:r>
              <a:rPr lang="en-GB" sz="1800" b="1" dirty="0">
                <a:solidFill>
                  <a:srgbClr val="000000"/>
                </a:solidFill>
              </a:rPr>
              <a:t>Testing</a:t>
            </a:r>
            <a:r>
              <a:rPr lang="en-GB" sz="1800" dirty="0">
                <a:solidFill>
                  <a:srgbClr val="000000"/>
                </a:solidFill>
              </a:rPr>
              <a:t> undertaking on a </a:t>
            </a:r>
            <a:r>
              <a:rPr lang="en-GB" sz="1800" b="1" dirty="0">
                <a:solidFill>
                  <a:srgbClr val="000000"/>
                </a:solidFill>
              </a:rPr>
              <a:t>closed test track </a:t>
            </a:r>
            <a:r>
              <a:rPr lang="en-GB" sz="1800" dirty="0">
                <a:solidFill>
                  <a:srgbClr val="000000"/>
                </a:solidFill>
              </a:rPr>
              <a:t>for commissioning tests and confidence building.</a:t>
            </a:r>
            <a:endParaRPr lang="en-US" sz="1800" dirty="0">
              <a:solidFill>
                <a:schemeClr val="bg1"/>
              </a:solidFill>
            </a:endParaRP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process leading to public road testing</a:t>
            </a:r>
          </a:p>
        </p:txBody>
      </p:sp>
      <p:pic>
        <p:nvPicPr>
          <p:cNvPr id="7" name="Picture 6">
            <a:extLst>
              <a:ext uri="{FF2B5EF4-FFF2-40B4-BE49-F238E27FC236}">
                <a16:creationId xmlns:a16="http://schemas.microsoft.com/office/drawing/2014/main" id="{B027E7E0-CE73-4EBD-B4AD-85E55966D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898" y="1340768"/>
            <a:ext cx="4089170" cy="5125747"/>
          </a:xfrm>
          <a:prstGeom prst="rect">
            <a:avLst/>
          </a:prstGeom>
          <a:ln>
            <a:noFill/>
          </a:ln>
          <a:effectLst>
            <a:softEdge rad="317500"/>
          </a:effectLst>
        </p:spPr>
      </p:pic>
    </p:spTree>
    <p:extLst>
      <p:ext uri="{BB962C8B-B14F-4D97-AF65-F5344CB8AC3E}">
        <p14:creationId xmlns:p14="http://schemas.microsoft.com/office/powerpoint/2010/main" val="150211030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6825474" cy="4316639"/>
          </a:xfrm>
        </p:spPr>
        <p:txBody>
          <a:bodyPr/>
          <a:lstStyle/>
          <a:p>
            <a:pPr>
              <a:spcBef>
                <a:spcPts val="600"/>
              </a:spcBef>
            </a:pPr>
            <a:r>
              <a:rPr lang="en-US" sz="1800" dirty="0">
                <a:solidFill>
                  <a:schemeClr val="bg1">
                    <a:lumMod val="85000"/>
                  </a:schemeClr>
                </a:solidFill>
              </a:rPr>
              <a:t>The key elements of verification and validation followed </a:t>
            </a:r>
            <a:r>
              <a:rPr lang="en-US" sz="1800" b="1" dirty="0">
                <a:solidFill>
                  <a:schemeClr val="bg1">
                    <a:lumMod val="85000"/>
                  </a:schemeClr>
                </a:solidFill>
              </a:rPr>
              <a:t>a process that was compatible with the Code of Practice</a:t>
            </a:r>
            <a:r>
              <a:rPr lang="en-US" sz="1800" dirty="0">
                <a:solidFill>
                  <a:schemeClr val="bg1">
                    <a:lumMod val="85000"/>
                  </a:schemeClr>
                </a:solidFill>
              </a:rPr>
              <a:t>.</a:t>
            </a:r>
          </a:p>
          <a:p>
            <a:pPr marL="457200" lvl="1" indent="-285750">
              <a:spcBef>
                <a:spcPts val="600"/>
              </a:spcBef>
              <a:buFont typeface="Wingdings" panose="05000000000000000000" pitchFamily="2" charset="2"/>
              <a:buChar char="Ø"/>
            </a:pPr>
            <a:r>
              <a:rPr lang="en-US" sz="1800" b="1" dirty="0">
                <a:solidFill>
                  <a:schemeClr val="bg1">
                    <a:lumMod val="85000"/>
                  </a:schemeClr>
                </a:solidFill>
              </a:rPr>
              <a:t>Simulation undertaken in the office </a:t>
            </a:r>
            <a:r>
              <a:rPr lang="en-US" sz="1800" dirty="0">
                <a:solidFill>
                  <a:schemeClr val="bg1">
                    <a:lumMod val="85000"/>
                  </a:schemeClr>
                </a:solidFill>
              </a:rPr>
              <a:t>environment first to demonstrate correctly functioning software.</a:t>
            </a:r>
          </a:p>
          <a:p>
            <a:pPr marL="457200" lvl="1" indent="-285750">
              <a:spcBef>
                <a:spcPts val="600"/>
              </a:spcBef>
              <a:buFont typeface="Wingdings" panose="05000000000000000000" pitchFamily="2" charset="2"/>
              <a:buChar char="Ø"/>
            </a:pPr>
            <a:r>
              <a:rPr lang="en-GB" sz="1800" b="1" dirty="0">
                <a:solidFill>
                  <a:schemeClr val="bg1">
                    <a:lumMod val="85000"/>
                  </a:schemeClr>
                </a:solidFill>
              </a:rPr>
              <a:t>Reconnaissance drives </a:t>
            </a:r>
            <a:r>
              <a:rPr lang="en-GB" sz="1800" dirty="0">
                <a:solidFill>
                  <a:schemeClr val="bg1">
                    <a:lumMod val="85000"/>
                  </a:schemeClr>
                </a:solidFill>
              </a:rPr>
              <a:t>to record real life data to be used in further bench tests.</a:t>
            </a:r>
          </a:p>
          <a:p>
            <a:pPr marL="457200" lvl="1" indent="-285750">
              <a:spcBef>
                <a:spcPts val="600"/>
              </a:spcBef>
              <a:buFont typeface="Wingdings" panose="05000000000000000000" pitchFamily="2" charset="2"/>
              <a:buChar char="Ø"/>
            </a:pPr>
            <a:r>
              <a:rPr lang="en-GB" sz="1800" b="1" dirty="0">
                <a:solidFill>
                  <a:schemeClr val="bg1">
                    <a:lumMod val="85000"/>
                  </a:schemeClr>
                </a:solidFill>
              </a:rPr>
              <a:t>Testing</a:t>
            </a:r>
            <a:r>
              <a:rPr lang="en-GB" sz="1800" dirty="0">
                <a:solidFill>
                  <a:schemeClr val="bg1">
                    <a:lumMod val="85000"/>
                  </a:schemeClr>
                </a:solidFill>
              </a:rPr>
              <a:t> undertaking on a </a:t>
            </a:r>
            <a:r>
              <a:rPr lang="en-GB" sz="1800" b="1" dirty="0">
                <a:solidFill>
                  <a:schemeClr val="bg1">
                    <a:lumMod val="85000"/>
                  </a:schemeClr>
                </a:solidFill>
              </a:rPr>
              <a:t>closed test track </a:t>
            </a:r>
            <a:r>
              <a:rPr lang="en-GB" sz="1800" dirty="0">
                <a:solidFill>
                  <a:schemeClr val="bg1">
                    <a:lumMod val="85000"/>
                  </a:schemeClr>
                </a:solidFill>
              </a:rPr>
              <a:t>for commissioning tests and confidence building.</a:t>
            </a:r>
          </a:p>
          <a:p>
            <a:pPr marL="457200" lvl="1" indent="-285750">
              <a:spcBef>
                <a:spcPts val="600"/>
              </a:spcBef>
              <a:buFont typeface="Wingdings" panose="05000000000000000000" pitchFamily="2" charset="2"/>
              <a:buChar char="Ø"/>
            </a:pPr>
            <a:r>
              <a:rPr lang="en-US" sz="1800" b="1" dirty="0"/>
              <a:t>Limited public road tests, </a:t>
            </a:r>
            <a:r>
              <a:rPr lang="en-US" sz="1800" dirty="0"/>
              <a:t>with perception and control functioning, but no actuation.</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process leading to public road testing</a:t>
            </a:r>
          </a:p>
        </p:txBody>
      </p:sp>
      <p:pic>
        <p:nvPicPr>
          <p:cNvPr id="7" name="Picture 6">
            <a:extLst>
              <a:ext uri="{FF2B5EF4-FFF2-40B4-BE49-F238E27FC236}">
                <a16:creationId xmlns:a16="http://schemas.microsoft.com/office/drawing/2014/main" id="{B027E7E0-CE73-4EBD-B4AD-85E55966D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898" y="1340768"/>
            <a:ext cx="4089170" cy="5125747"/>
          </a:xfrm>
          <a:prstGeom prst="rect">
            <a:avLst/>
          </a:prstGeom>
          <a:ln>
            <a:noFill/>
          </a:ln>
          <a:effectLst>
            <a:softEdge rad="317500"/>
          </a:effectLst>
        </p:spPr>
      </p:pic>
    </p:spTree>
    <p:extLst>
      <p:ext uri="{BB962C8B-B14F-4D97-AF65-F5344CB8AC3E}">
        <p14:creationId xmlns:p14="http://schemas.microsoft.com/office/powerpoint/2010/main" val="412631459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6825474" cy="4681656"/>
          </a:xfrm>
        </p:spPr>
        <p:txBody>
          <a:bodyPr/>
          <a:lstStyle/>
          <a:p>
            <a:pPr>
              <a:spcBef>
                <a:spcPts val="600"/>
              </a:spcBef>
            </a:pPr>
            <a:r>
              <a:rPr lang="en-US" sz="1800" dirty="0">
                <a:solidFill>
                  <a:schemeClr val="bg1">
                    <a:lumMod val="85000"/>
                  </a:schemeClr>
                </a:solidFill>
              </a:rPr>
              <a:t>The key elements of verification and validation followed </a:t>
            </a:r>
            <a:r>
              <a:rPr lang="en-US" sz="1800" b="1" dirty="0">
                <a:solidFill>
                  <a:schemeClr val="bg1">
                    <a:lumMod val="85000"/>
                  </a:schemeClr>
                </a:solidFill>
              </a:rPr>
              <a:t>a process that was compatible with the Code of Practice</a:t>
            </a:r>
            <a:r>
              <a:rPr lang="en-US" sz="1800" dirty="0">
                <a:solidFill>
                  <a:schemeClr val="bg1">
                    <a:lumMod val="85000"/>
                  </a:schemeClr>
                </a:solidFill>
              </a:rPr>
              <a:t>.</a:t>
            </a:r>
          </a:p>
          <a:p>
            <a:pPr marL="457200" lvl="1" indent="-285750">
              <a:spcBef>
                <a:spcPts val="600"/>
              </a:spcBef>
              <a:buFont typeface="Wingdings" panose="05000000000000000000" pitchFamily="2" charset="2"/>
              <a:buChar char="Ø"/>
            </a:pPr>
            <a:r>
              <a:rPr lang="en-US" sz="1800" b="1" dirty="0">
                <a:solidFill>
                  <a:schemeClr val="bg1">
                    <a:lumMod val="85000"/>
                  </a:schemeClr>
                </a:solidFill>
              </a:rPr>
              <a:t>Simulation undertaken in the office </a:t>
            </a:r>
            <a:r>
              <a:rPr lang="en-US" sz="1800" dirty="0">
                <a:solidFill>
                  <a:schemeClr val="bg1">
                    <a:lumMod val="85000"/>
                  </a:schemeClr>
                </a:solidFill>
              </a:rPr>
              <a:t>environment first to demonstrate correctly functioning software.</a:t>
            </a:r>
          </a:p>
          <a:p>
            <a:pPr marL="457200" lvl="1" indent="-285750">
              <a:spcBef>
                <a:spcPts val="600"/>
              </a:spcBef>
              <a:buFont typeface="Wingdings" panose="05000000000000000000" pitchFamily="2" charset="2"/>
              <a:buChar char="Ø"/>
            </a:pPr>
            <a:r>
              <a:rPr lang="en-GB" sz="1800" b="1" dirty="0">
                <a:solidFill>
                  <a:schemeClr val="bg1">
                    <a:lumMod val="85000"/>
                  </a:schemeClr>
                </a:solidFill>
              </a:rPr>
              <a:t>Reconnaissance drives </a:t>
            </a:r>
            <a:r>
              <a:rPr lang="en-GB" sz="1800" dirty="0">
                <a:solidFill>
                  <a:schemeClr val="bg1">
                    <a:lumMod val="85000"/>
                  </a:schemeClr>
                </a:solidFill>
              </a:rPr>
              <a:t>to record real life data to be used in further bench tests.</a:t>
            </a:r>
          </a:p>
          <a:p>
            <a:pPr marL="457200" lvl="1" indent="-285750">
              <a:spcBef>
                <a:spcPts val="600"/>
              </a:spcBef>
              <a:buFont typeface="Wingdings" panose="05000000000000000000" pitchFamily="2" charset="2"/>
              <a:buChar char="Ø"/>
            </a:pPr>
            <a:r>
              <a:rPr lang="en-GB" sz="1800" b="1" dirty="0">
                <a:solidFill>
                  <a:schemeClr val="bg1">
                    <a:lumMod val="85000"/>
                  </a:schemeClr>
                </a:solidFill>
              </a:rPr>
              <a:t>Testing</a:t>
            </a:r>
            <a:r>
              <a:rPr lang="en-GB" sz="1800" dirty="0">
                <a:solidFill>
                  <a:schemeClr val="bg1">
                    <a:lumMod val="85000"/>
                  </a:schemeClr>
                </a:solidFill>
              </a:rPr>
              <a:t> undertaking on a </a:t>
            </a:r>
            <a:r>
              <a:rPr lang="en-GB" sz="1800" b="1" dirty="0">
                <a:solidFill>
                  <a:schemeClr val="bg1">
                    <a:lumMod val="85000"/>
                  </a:schemeClr>
                </a:solidFill>
              </a:rPr>
              <a:t>closed test track </a:t>
            </a:r>
            <a:r>
              <a:rPr lang="en-GB" sz="1800" dirty="0">
                <a:solidFill>
                  <a:schemeClr val="bg1">
                    <a:lumMod val="85000"/>
                  </a:schemeClr>
                </a:solidFill>
              </a:rPr>
              <a:t>for commissioning tests and confidence building.</a:t>
            </a:r>
          </a:p>
          <a:p>
            <a:pPr marL="457200" lvl="1" indent="-285750">
              <a:spcBef>
                <a:spcPts val="600"/>
              </a:spcBef>
              <a:buFont typeface="Wingdings" panose="05000000000000000000" pitchFamily="2" charset="2"/>
              <a:buChar char="Ø"/>
            </a:pPr>
            <a:r>
              <a:rPr lang="en-US" sz="1800" b="1" dirty="0">
                <a:solidFill>
                  <a:schemeClr val="bg1">
                    <a:lumMod val="85000"/>
                  </a:schemeClr>
                </a:solidFill>
              </a:rPr>
              <a:t>Limited public road tests, </a:t>
            </a:r>
            <a:r>
              <a:rPr lang="en-US" sz="1800" dirty="0">
                <a:solidFill>
                  <a:schemeClr val="bg1">
                    <a:lumMod val="85000"/>
                  </a:schemeClr>
                </a:solidFill>
              </a:rPr>
              <a:t>with perception and control functioning, but no actuation.</a:t>
            </a:r>
          </a:p>
          <a:p>
            <a:pPr marL="457200" lvl="1" indent="-285750">
              <a:spcBef>
                <a:spcPts val="600"/>
              </a:spcBef>
              <a:buFont typeface="Wingdings" panose="05000000000000000000" pitchFamily="2" charset="2"/>
              <a:buChar char="Ø"/>
            </a:pPr>
            <a:r>
              <a:rPr lang="en-US" sz="1800" b="1" dirty="0"/>
              <a:t>Full public road tests</a:t>
            </a:r>
            <a:r>
              <a:rPr lang="en-US" sz="1800" dirty="0"/>
              <a:t>, with an appropriately trained driver with authority and the confidence to override the system immediately.</a:t>
            </a:r>
          </a:p>
          <a:p>
            <a:pPr marL="457200" lvl="1" indent="-285750">
              <a:spcBef>
                <a:spcPts val="600"/>
              </a:spcBef>
              <a:buFont typeface="Wingdings" panose="05000000000000000000" pitchFamily="2" charset="2"/>
              <a:buChar char="Ø"/>
            </a:pPr>
            <a:endParaRPr lang="en-US" sz="1800"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The process leading to public road testing</a:t>
            </a:r>
          </a:p>
        </p:txBody>
      </p:sp>
      <p:pic>
        <p:nvPicPr>
          <p:cNvPr id="7" name="Picture 6">
            <a:extLst>
              <a:ext uri="{FF2B5EF4-FFF2-40B4-BE49-F238E27FC236}">
                <a16:creationId xmlns:a16="http://schemas.microsoft.com/office/drawing/2014/main" id="{B027E7E0-CE73-4EBD-B4AD-85E55966DF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36898" y="1340768"/>
            <a:ext cx="4089170" cy="5125747"/>
          </a:xfrm>
          <a:prstGeom prst="rect">
            <a:avLst/>
          </a:prstGeom>
          <a:ln>
            <a:noFill/>
          </a:ln>
          <a:effectLst>
            <a:softEdge rad="317500"/>
          </a:effectLst>
        </p:spPr>
      </p:pic>
    </p:spTree>
    <p:extLst>
      <p:ext uri="{BB962C8B-B14F-4D97-AF65-F5344CB8AC3E}">
        <p14:creationId xmlns:p14="http://schemas.microsoft.com/office/powerpoint/2010/main" val="32325117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10914644" cy="4681656"/>
          </a:xfrm>
        </p:spPr>
        <p:txBody>
          <a:bodyPr/>
          <a:lstStyle/>
          <a:p>
            <a:pPr marL="0" lvl="2" indent="0">
              <a:buNone/>
            </a:pPr>
            <a:r>
              <a:rPr lang="en-GB" sz="1800" dirty="0"/>
              <a:t>Before undertaking public road tests, AVL UK followed a commissioning process before the team could proceed to public road tests:</a:t>
            </a:r>
          </a:p>
          <a:p>
            <a:pPr marL="0" lvl="2" indent="0">
              <a:buNone/>
            </a:pPr>
            <a:endParaRPr lang="en-GB" sz="1800" dirty="0"/>
          </a:p>
          <a:p>
            <a:pPr marL="285750" lvl="2" indent="-285750">
              <a:buFont typeface="Wingdings" panose="05000000000000000000" pitchFamily="2" charset="2"/>
              <a:buChar char="ü"/>
            </a:pPr>
            <a:r>
              <a:rPr lang="en-GB" dirty="0"/>
              <a:t>Drivers signed to confirm they are suitably trained &amp; have had a through brief on the vehicle/feature.</a:t>
            </a:r>
          </a:p>
          <a:p>
            <a:pPr marL="285750" lvl="2" indent="-285750">
              <a:buFont typeface="Wingdings" panose="05000000000000000000" pitchFamily="2" charset="2"/>
              <a:buChar char="ü"/>
            </a:pPr>
            <a:r>
              <a:rPr lang="en-GB" dirty="0"/>
              <a:t>Full test plan (DVP) completed &amp; signed off by competent and qualified engineer.</a:t>
            </a:r>
          </a:p>
          <a:p>
            <a:pPr marL="285750" lvl="2" indent="-285750">
              <a:buFont typeface="Wingdings" panose="05000000000000000000" pitchFamily="2" charset="2"/>
              <a:buChar char="ü"/>
            </a:pPr>
            <a:r>
              <a:rPr lang="en-GB" dirty="0"/>
              <a:t>Risk assessment up to date and agreed.</a:t>
            </a:r>
          </a:p>
          <a:p>
            <a:pPr marL="285750" lvl="2" indent="-285750">
              <a:buFont typeface="Wingdings" panose="05000000000000000000" pitchFamily="2" charset="2"/>
              <a:buChar char="ü"/>
            </a:pPr>
            <a:r>
              <a:rPr lang="en-GB" dirty="0"/>
              <a:t>Appropriate insurance in place for prototype vehicle</a:t>
            </a:r>
          </a:p>
          <a:p>
            <a:pPr marL="285750" lvl="2" indent="-285750">
              <a:buFont typeface="Wingdings" panose="05000000000000000000" pitchFamily="2" charset="2"/>
              <a:buChar char="ü"/>
            </a:pPr>
            <a:r>
              <a:rPr lang="en-GB" dirty="0"/>
              <a:t>Contact relevant authorities to inform them of the planned tests.</a:t>
            </a:r>
          </a:p>
          <a:p>
            <a:pPr marL="285750" lvl="2" indent="-285750">
              <a:buFont typeface="Wingdings" panose="05000000000000000000" pitchFamily="2" charset="2"/>
              <a:buChar char="ü"/>
            </a:pPr>
            <a:r>
              <a:rPr lang="en-GB" dirty="0"/>
              <a:t>Vehicle inspection &amp; sign off (Road worthy vehicle, appropriate MOT, etc..).</a:t>
            </a:r>
          </a:p>
          <a:p>
            <a:pPr marL="285750" lvl="2" indent="-285750">
              <a:buFont typeface="Wingdings" panose="05000000000000000000" pitchFamily="2" charset="2"/>
              <a:buChar char="ü"/>
            </a:pPr>
            <a:r>
              <a:rPr lang="en-GB" dirty="0"/>
              <a:t>Agreement of feature related restrictions.</a:t>
            </a:r>
          </a:p>
          <a:p>
            <a:pPr marL="285750" lvl="2" indent="-285750">
              <a:buFont typeface="Wingdings" panose="05000000000000000000" pitchFamily="2" charset="2"/>
              <a:buChar char="ü"/>
            </a:pPr>
            <a:endParaRPr lang="en-GB" dirty="0"/>
          </a:p>
          <a:p>
            <a:pPr marL="285750" lvl="2" indent="-285750">
              <a:buFont typeface="Wingdings" panose="05000000000000000000" pitchFamily="2" charset="2"/>
              <a:buChar char="ü"/>
            </a:pPr>
            <a:endParaRPr lang="en-GB"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Sign off before public road testing</a:t>
            </a:r>
          </a:p>
        </p:txBody>
      </p:sp>
    </p:spTree>
    <p:extLst>
      <p:ext uri="{BB962C8B-B14F-4D97-AF65-F5344CB8AC3E}">
        <p14:creationId xmlns:p14="http://schemas.microsoft.com/office/powerpoint/2010/main" val="79264689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10914644" cy="4681656"/>
          </a:xfrm>
        </p:spPr>
        <p:txBody>
          <a:bodyPr/>
          <a:lstStyle/>
          <a:p>
            <a:pPr marL="0" indent="0">
              <a:spcBef>
                <a:spcPts val="600"/>
              </a:spcBef>
              <a:buNone/>
            </a:pPr>
            <a:r>
              <a:rPr lang="en-GB" sz="1800" i="1" dirty="0">
                <a:solidFill>
                  <a:srgbClr val="000000"/>
                </a:solidFill>
              </a:rPr>
              <a:t>‘…a suitably licensed and trained test driver or test operator should supervise the vehicle at all times and be ready and able to over-ride automated operation if necessary…”</a:t>
            </a:r>
            <a:endParaRPr lang="en-US" sz="1800" i="1" dirty="0">
              <a:solidFill>
                <a:srgbClr val="000000"/>
              </a:solidFill>
            </a:endParaRPr>
          </a:p>
          <a:p>
            <a:pPr marL="171450" lvl="1" indent="0">
              <a:spcBef>
                <a:spcPts val="600"/>
              </a:spcBef>
              <a:buNone/>
            </a:pPr>
            <a:r>
              <a:rPr lang="en-US" sz="1800" dirty="0"/>
              <a:t>	</a:t>
            </a:r>
            <a:r>
              <a:rPr lang="en-US" sz="1400" dirty="0"/>
              <a:t>- </a:t>
            </a:r>
            <a:r>
              <a:rPr lang="en-US" sz="1400" b="1" dirty="0"/>
              <a:t>Pathway to driverless cars, a code of practice</a:t>
            </a:r>
            <a:r>
              <a:rPr lang="en-US" sz="1400" dirty="0"/>
              <a:t>.</a:t>
            </a:r>
            <a:br>
              <a:rPr lang="en-US" sz="1400" dirty="0"/>
            </a:br>
            <a:r>
              <a:rPr lang="en-US" sz="1400" dirty="0"/>
              <a:t> 	(Department of Transport, 2015</a:t>
            </a:r>
            <a:r>
              <a:rPr lang="en-US" sz="1800" dirty="0"/>
              <a:t>) </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Specific measures to comply with code on conduct</a:t>
            </a:r>
          </a:p>
        </p:txBody>
      </p:sp>
    </p:spTree>
    <p:extLst>
      <p:ext uri="{BB962C8B-B14F-4D97-AF65-F5344CB8AC3E}">
        <p14:creationId xmlns:p14="http://schemas.microsoft.com/office/powerpoint/2010/main" val="15469450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10914644" cy="4681656"/>
          </a:xfrm>
        </p:spPr>
        <p:txBody>
          <a:bodyPr/>
          <a:lstStyle/>
          <a:p>
            <a:pPr marL="0" indent="0">
              <a:spcBef>
                <a:spcPts val="600"/>
              </a:spcBef>
              <a:buNone/>
            </a:pPr>
            <a:r>
              <a:rPr lang="en-GB" sz="1800" i="1" dirty="0">
                <a:solidFill>
                  <a:srgbClr val="000000"/>
                </a:solidFill>
              </a:rPr>
              <a:t>‘…a suitably licensed and trained test driver or test operator </a:t>
            </a:r>
            <a:r>
              <a:rPr lang="en-GB" sz="1800" i="1" dirty="0">
                <a:solidFill>
                  <a:schemeClr val="bg1">
                    <a:lumMod val="85000"/>
                  </a:schemeClr>
                </a:solidFill>
              </a:rPr>
              <a:t>should supervise the vehicle at all times and be ready and able to over-ride automated operation if necessary…”</a:t>
            </a:r>
            <a:endParaRPr lang="en-US" sz="1800" i="1" dirty="0">
              <a:solidFill>
                <a:schemeClr val="bg1">
                  <a:lumMod val="85000"/>
                </a:schemeClr>
              </a:solidFill>
            </a:endParaRPr>
          </a:p>
          <a:p>
            <a:pPr marL="171450" lvl="1" indent="0">
              <a:spcBef>
                <a:spcPts val="600"/>
              </a:spcBef>
              <a:buNone/>
            </a:pPr>
            <a:r>
              <a:rPr lang="en-US" sz="1800" dirty="0"/>
              <a:t>	</a:t>
            </a:r>
            <a:r>
              <a:rPr lang="en-US" sz="1400" dirty="0">
                <a:solidFill>
                  <a:schemeClr val="bg1">
                    <a:lumMod val="85000"/>
                  </a:schemeClr>
                </a:solidFill>
              </a:rPr>
              <a:t>- </a:t>
            </a:r>
            <a:r>
              <a:rPr lang="en-US" sz="1400" b="1" dirty="0">
                <a:solidFill>
                  <a:schemeClr val="bg1">
                    <a:lumMod val="85000"/>
                  </a:schemeClr>
                </a:solidFill>
              </a:rPr>
              <a:t>Pathway to driverless cars, a code of practice</a:t>
            </a:r>
            <a:r>
              <a:rPr lang="en-US" sz="1400" dirty="0">
                <a:solidFill>
                  <a:schemeClr val="bg1">
                    <a:lumMod val="85000"/>
                  </a:schemeClr>
                </a:solidFill>
              </a:rPr>
              <a:t>.</a:t>
            </a:r>
            <a:br>
              <a:rPr lang="en-US" sz="1400" dirty="0">
                <a:solidFill>
                  <a:schemeClr val="bg1">
                    <a:lumMod val="85000"/>
                  </a:schemeClr>
                </a:solidFill>
              </a:rPr>
            </a:br>
            <a:r>
              <a:rPr lang="en-US" sz="1400" dirty="0">
                <a:solidFill>
                  <a:schemeClr val="bg1">
                    <a:lumMod val="85000"/>
                  </a:schemeClr>
                </a:solidFill>
              </a:rPr>
              <a:t> 	(Department of Transport, 2015</a:t>
            </a:r>
            <a:r>
              <a:rPr lang="en-US" sz="1800" dirty="0">
                <a:solidFill>
                  <a:schemeClr val="bg1">
                    <a:lumMod val="85000"/>
                  </a:schemeClr>
                </a:solidFill>
              </a:rPr>
              <a:t>) </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Specific measures to comply with code on conduct</a:t>
            </a:r>
          </a:p>
        </p:txBody>
      </p:sp>
      <p:cxnSp>
        <p:nvCxnSpPr>
          <p:cNvPr id="7" name="Straight Arrow Connector 6">
            <a:extLst>
              <a:ext uri="{FF2B5EF4-FFF2-40B4-BE49-F238E27FC236}">
                <a16:creationId xmlns:a16="http://schemas.microsoft.com/office/drawing/2014/main" id="{9CC7F22C-7FE8-43E9-92E6-667CDBF04177}"/>
              </a:ext>
            </a:extLst>
          </p:cNvPr>
          <p:cNvCxnSpPr/>
          <p:nvPr/>
        </p:nvCxnSpPr>
        <p:spPr>
          <a:xfrm flipV="1">
            <a:off x="2999656" y="2182008"/>
            <a:ext cx="288032" cy="1463016"/>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360587-CE89-45E9-AA10-43BA62E46253}"/>
              </a:ext>
            </a:extLst>
          </p:cNvPr>
          <p:cNvSpPr txBox="1"/>
          <p:nvPr/>
        </p:nvSpPr>
        <p:spPr>
          <a:xfrm>
            <a:off x="911424" y="3645024"/>
            <a:ext cx="10369152" cy="1477328"/>
          </a:xfrm>
          <a:prstGeom prst="rect">
            <a:avLst/>
          </a:prstGeom>
          <a:noFill/>
        </p:spPr>
        <p:txBody>
          <a:bodyPr wrap="square" rtlCol="0">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The highway pilot team used </a:t>
            </a:r>
            <a:r>
              <a:rPr lang="en-GB" sz="1800" b="1" dirty="0">
                <a:latin typeface="Verdana" panose="020B0604030504040204" pitchFamily="34" charset="0"/>
                <a:ea typeface="Verdana" panose="020B0604030504040204" pitchFamily="34" charset="0"/>
                <a:cs typeface="Verdana" panose="020B0604030504040204" pitchFamily="34" charset="0"/>
              </a:rPr>
              <a:t>enhanced training </a:t>
            </a:r>
            <a:r>
              <a:rPr lang="en-GB" sz="1800" dirty="0">
                <a:latin typeface="Verdana" panose="020B0604030504040204" pitchFamily="34" charset="0"/>
                <a:ea typeface="Verdana" panose="020B0604030504040204" pitchFamily="34" charset="0"/>
                <a:cs typeface="Verdana" panose="020B0604030504040204" pitchFamily="34" charset="0"/>
              </a:rPr>
              <a:t>over the basic requirement:</a:t>
            </a:r>
          </a:p>
          <a:p>
            <a:pPr marL="285750" indent="-285750">
              <a:buFont typeface="Arial" panose="020B0604020202020204" pitchFamily="34" charset="0"/>
              <a:buChar char="•"/>
            </a:pPr>
            <a:endParaRPr lang="en-GB" sz="18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800" dirty="0">
                <a:latin typeface="Verdana" panose="020B0604030504040204" pitchFamily="34" charset="0"/>
                <a:ea typeface="Verdana" panose="020B0604030504040204" pitchFamily="34" charset="0"/>
                <a:cs typeface="Verdana" panose="020B0604030504040204" pitchFamily="34" charset="0"/>
              </a:rPr>
              <a:t>UK License</a:t>
            </a:r>
          </a:p>
          <a:p>
            <a:pPr marL="285750" indent="-285750">
              <a:buFont typeface="Arial" panose="020B0604020202020204" pitchFamily="34" charset="0"/>
              <a:buChar char="•"/>
            </a:pPr>
            <a:r>
              <a:rPr lang="en-GB" sz="1800" dirty="0">
                <a:latin typeface="Verdana" panose="020B0604030504040204" pitchFamily="34" charset="0"/>
                <a:ea typeface="Verdana" panose="020B0604030504040204" pitchFamily="34" charset="0"/>
                <a:cs typeface="Verdana" panose="020B0604030504040204" pitchFamily="34" charset="0"/>
              </a:rPr>
              <a:t>Additional advanced driver training (Equivalent to a customer’s internal training).</a:t>
            </a:r>
          </a:p>
          <a:p>
            <a:pPr marL="285750" indent="-285750">
              <a:buFont typeface="Arial" panose="020B0604020202020204" pitchFamily="34" charset="0"/>
              <a:buChar char="•"/>
            </a:pPr>
            <a:r>
              <a:rPr lang="en-GB" sz="1800" dirty="0">
                <a:latin typeface="Verdana" panose="020B0604030504040204" pitchFamily="34" charset="0"/>
                <a:ea typeface="Verdana" panose="020B0604030504040204" pitchFamily="34" charset="0"/>
                <a:cs typeface="Verdana" panose="020B0604030504040204" pitchFamily="34" charset="0"/>
              </a:rPr>
              <a:t>Specific project based training / induction to the highway pilot vehicle.</a:t>
            </a:r>
          </a:p>
        </p:txBody>
      </p:sp>
    </p:spTree>
    <p:extLst>
      <p:ext uri="{BB962C8B-B14F-4D97-AF65-F5344CB8AC3E}">
        <p14:creationId xmlns:p14="http://schemas.microsoft.com/office/powerpoint/2010/main" val="9593963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10914644" cy="4681656"/>
          </a:xfrm>
        </p:spPr>
        <p:txBody>
          <a:bodyPr/>
          <a:lstStyle/>
          <a:p>
            <a:pPr marL="0" indent="0">
              <a:spcBef>
                <a:spcPts val="600"/>
              </a:spcBef>
              <a:buNone/>
            </a:pPr>
            <a:r>
              <a:rPr lang="en-GB" sz="1800" i="1" dirty="0">
                <a:solidFill>
                  <a:srgbClr val="000000"/>
                </a:solidFill>
              </a:rPr>
              <a:t>‘</a:t>
            </a:r>
            <a:r>
              <a:rPr lang="en-GB" sz="1800" i="1" dirty="0">
                <a:solidFill>
                  <a:schemeClr val="bg1">
                    <a:lumMod val="85000"/>
                  </a:schemeClr>
                </a:solidFill>
              </a:rPr>
              <a:t>…a suitably licensed and trained test driver or test operator should supervise the vehicle at all times and be ready </a:t>
            </a:r>
            <a:r>
              <a:rPr lang="en-GB" sz="1800" i="1" dirty="0"/>
              <a:t>and able to over-ride automated operation </a:t>
            </a:r>
            <a:r>
              <a:rPr lang="en-GB" sz="1800" i="1" dirty="0">
                <a:solidFill>
                  <a:schemeClr val="bg1">
                    <a:lumMod val="85000"/>
                  </a:schemeClr>
                </a:solidFill>
              </a:rPr>
              <a:t>if necessary…”</a:t>
            </a:r>
            <a:endParaRPr lang="en-US" sz="1800" i="1" dirty="0">
              <a:solidFill>
                <a:schemeClr val="bg1">
                  <a:lumMod val="85000"/>
                </a:schemeClr>
              </a:solidFill>
            </a:endParaRPr>
          </a:p>
          <a:p>
            <a:pPr marL="171450" lvl="1" indent="0">
              <a:spcBef>
                <a:spcPts val="600"/>
              </a:spcBef>
              <a:buNone/>
            </a:pPr>
            <a:r>
              <a:rPr lang="en-US" sz="1800" dirty="0"/>
              <a:t>	</a:t>
            </a:r>
            <a:r>
              <a:rPr lang="en-US" sz="1400" dirty="0">
                <a:solidFill>
                  <a:schemeClr val="bg1">
                    <a:lumMod val="85000"/>
                  </a:schemeClr>
                </a:solidFill>
              </a:rPr>
              <a:t>- </a:t>
            </a:r>
            <a:r>
              <a:rPr lang="en-US" sz="1400" b="1" dirty="0">
                <a:solidFill>
                  <a:schemeClr val="bg1">
                    <a:lumMod val="85000"/>
                  </a:schemeClr>
                </a:solidFill>
              </a:rPr>
              <a:t>Pathway to driverless cars, a code of practice</a:t>
            </a:r>
            <a:r>
              <a:rPr lang="en-US" sz="1400" dirty="0">
                <a:solidFill>
                  <a:schemeClr val="bg1">
                    <a:lumMod val="85000"/>
                  </a:schemeClr>
                </a:solidFill>
              </a:rPr>
              <a:t>.</a:t>
            </a:r>
            <a:br>
              <a:rPr lang="en-US" sz="1400" dirty="0">
                <a:solidFill>
                  <a:schemeClr val="bg1">
                    <a:lumMod val="85000"/>
                  </a:schemeClr>
                </a:solidFill>
              </a:rPr>
            </a:br>
            <a:r>
              <a:rPr lang="en-US" sz="1400" dirty="0">
                <a:solidFill>
                  <a:schemeClr val="bg1">
                    <a:lumMod val="85000"/>
                  </a:schemeClr>
                </a:solidFill>
              </a:rPr>
              <a:t> 	(Department of Transport, 2015</a:t>
            </a:r>
            <a:r>
              <a:rPr lang="en-US" sz="1800" dirty="0">
                <a:solidFill>
                  <a:schemeClr val="bg1">
                    <a:lumMod val="85000"/>
                  </a:schemeClr>
                </a:solidFill>
              </a:rPr>
              <a:t>) </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Specific measures to comply with code on conduct</a:t>
            </a:r>
          </a:p>
        </p:txBody>
      </p:sp>
      <p:cxnSp>
        <p:nvCxnSpPr>
          <p:cNvPr id="7" name="Straight Arrow Connector 6">
            <a:extLst>
              <a:ext uri="{FF2B5EF4-FFF2-40B4-BE49-F238E27FC236}">
                <a16:creationId xmlns:a16="http://schemas.microsoft.com/office/drawing/2014/main" id="{9CC7F22C-7FE8-43E9-92E6-667CDBF04177}"/>
              </a:ext>
            </a:extLst>
          </p:cNvPr>
          <p:cNvCxnSpPr>
            <a:cxnSpLocks/>
          </p:cNvCxnSpPr>
          <p:nvPr/>
        </p:nvCxnSpPr>
        <p:spPr>
          <a:xfrm flipV="1">
            <a:off x="2999656" y="2276872"/>
            <a:ext cx="2376264" cy="13681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E360587-CE89-45E9-AA10-43BA62E46253}"/>
              </a:ext>
            </a:extLst>
          </p:cNvPr>
          <p:cNvSpPr txBox="1"/>
          <p:nvPr/>
        </p:nvSpPr>
        <p:spPr>
          <a:xfrm>
            <a:off x="630000" y="3645024"/>
            <a:ext cx="11196068" cy="2308324"/>
          </a:xfrm>
          <a:prstGeom prst="rect">
            <a:avLst/>
          </a:prstGeom>
          <a:noFill/>
        </p:spPr>
        <p:txBody>
          <a:bodyPr wrap="square" rtlCol="0">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Mechanisms have to be in place so that the driver </a:t>
            </a:r>
            <a:r>
              <a:rPr lang="en-GB" sz="1800" b="1" u="sng" dirty="0">
                <a:latin typeface="Verdana" panose="020B0604030504040204" pitchFamily="34" charset="0"/>
                <a:ea typeface="Verdana" panose="020B0604030504040204" pitchFamily="34" charset="0"/>
                <a:cs typeface="Verdana" panose="020B0604030504040204" pitchFamily="34" charset="0"/>
              </a:rPr>
              <a:t>can</a:t>
            </a:r>
            <a:r>
              <a:rPr lang="en-GB" sz="1800" dirty="0">
                <a:latin typeface="Verdana" panose="020B0604030504040204" pitchFamily="34" charset="0"/>
                <a:ea typeface="Verdana" panose="020B0604030504040204" pitchFamily="34" charset="0"/>
                <a:cs typeface="Verdana" panose="020B0604030504040204" pitchFamily="34" charset="0"/>
              </a:rPr>
              <a:t> override the system.</a:t>
            </a:r>
          </a:p>
          <a:p>
            <a:pPr marL="285750" indent="-285750">
              <a:buFont typeface="Arial" panose="020B0604020202020204" pitchFamily="34" charset="0"/>
              <a:buChar char="•"/>
            </a:pPr>
            <a:endParaRPr lang="en-GB" sz="1800" dirty="0">
              <a:latin typeface="Verdana" panose="020B0604030504040204" pitchFamily="34" charset="0"/>
              <a:ea typeface="Verdana" panose="020B0604030504040204" pitchFamily="34" charset="0"/>
              <a:cs typeface="Verdana" panose="020B0604030504040204" pitchFamily="34" charset="0"/>
            </a:endParaRPr>
          </a:p>
          <a:p>
            <a:pPr marL="285750" indent="-285750">
              <a:buFont typeface="Arial" panose="020B0604020202020204" pitchFamily="34" charset="0"/>
              <a:buChar char="•"/>
            </a:pPr>
            <a:r>
              <a:rPr lang="en-GB" sz="1800" b="1" dirty="0">
                <a:latin typeface="Verdana" panose="020B0604030504040204" pitchFamily="34" charset="0"/>
                <a:ea typeface="Verdana" panose="020B0604030504040204" pitchFamily="34" charset="0"/>
                <a:cs typeface="Verdana" panose="020B0604030504040204" pitchFamily="34" charset="0"/>
              </a:rPr>
              <a:t>Braking, throttle &amp; steering overrides.</a:t>
            </a:r>
            <a:r>
              <a:rPr lang="en-GB" sz="1800" dirty="0">
                <a:latin typeface="Verdana" panose="020B0604030504040204" pitchFamily="34" charset="0"/>
                <a:ea typeface="Verdana" panose="020B0604030504040204" pitchFamily="34" charset="0"/>
                <a:cs typeface="Verdana" panose="020B0604030504040204" pitchFamily="34" charset="0"/>
              </a:rPr>
              <a:t> Will the feature go to standby when the driver intervenes?</a:t>
            </a:r>
          </a:p>
          <a:p>
            <a:pPr marL="285750" indent="-285750">
              <a:buFont typeface="Arial" panose="020B0604020202020204" pitchFamily="34" charset="0"/>
              <a:buChar char="•"/>
            </a:pPr>
            <a:r>
              <a:rPr lang="en-GB" sz="1800" b="1" dirty="0">
                <a:latin typeface="Verdana" panose="020B0604030504040204" pitchFamily="34" charset="0"/>
                <a:ea typeface="Verdana" panose="020B0604030504040204" pitchFamily="34" charset="0"/>
                <a:cs typeface="Verdana" panose="020B0604030504040204" pitchFamily="34" charset="0"/>
              </a:rPr>
              <a:t>Limits on maximum braking, throttle and steering requests. </a:t>
            </a:r>
            <a:r>
              <a:rPr lang="en-GB" sz="1800" dirty="0">
                <a:latin typeface="Verdana" panose="020B0604030504040204" pitchFamily="34" charset="0"/>
                <a:ea typeface="Verdana" panose="020B0604030504040204" pitchFamily="34" charset="0"/>
                <a:cs typeface="Verdana" panose="020B0604030504040204" pitchFamily="34" charset="0"/>
              </a:rPr>
              <a:t>Can the driver intervene quickly enough for an erroneous throttle/brake requests or overpower an erroneous steering request? </a:t>
            </a:r>
          </a:p>
          <a:p>
            <a:pPr marL="285750" indent="-285750">
              <a:buFont typeface="Arial" panose="020B0604020202020204" pitchFamily="34" charset="0"/>
              <a:buChar char="•"/>
            </a:pPr>
            <a:r>
              <a:rPr lang="en-GB" sz="1800" b="1" dirty="0">
                <a:latin typeface="Verdana" panose="020B0604030504040204" pitchFamily="34" charset="0"/>
                <a:ea typeface="Verdana" panose="020B0604030504040204" pitchFamily="34" charset="0"/>
                <a:cs typeface="Verdana" panose="020B0604030504040204" pitchFamily="34" charset="0"/>
              </a:rPr>
              <a:t>E-stop. </a:t>
            </a:r>
            <a:r>
              <a:rPr lang="en-GB" sz="1800" dirty="0">
                <a:latin typeface="Verdana" panose="020B0604030504040204" pitchFamily="34" charset="0"/>
                <a:ea typeface="Verdana" panose="020B0604030504040204" pitchFamily="34" charset="0"/>
                <a:cs typeface="Verdana" panose="020B0604030504040204" pitchFamily="34" charset="0"/>
              </a:rPr>
              <a:t>Can the feature be completely deactivated quickly?</a:t>
            </a:r>
          </a:p>
        </p:txBody>
      </p:sp>
    </p:spTree>
    <p:extLst>
      <p:ext uri="{BB962C8B-B14F-4D97-AF65-F5344CB8AC3E}">
        <p14:creationId xmlns:p14="http://schemas.microsoft.com/office/powerpoint/2010/main" val="19349426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10914644" cy="4681656"/>
          </a:xfrm>
        </p:spPr>
        <p:txBody>
          <a:bodyPr/>
          <a:lstStyle/>
          <a:p>
            <a:pPr marL="133341" lvl="1" indent="0">
              <a:spcBef>
                <a:spcPts val="600"/>
              </a:spcBef>
              <a:buNone/>
            </a:pPr>
            <a:r>
              <a:rPr lang="en-GB" sz="1800" i="1" dirty="0">
                <a:solidFill>
                  <a:srgbClr val="000000"/>
                </a:solidFill>
              </a:rPr>
              <a:t>“The system which is used should:</a:t>
            </a:r>
            <a:br>
              <a:rPr lang="en-GB" sz="1800" i="1" dirty="0">
                <a:solidFill>
                  <a:srgbClr val="000000"/>
                </a:solidFill>
              </a:rPr>
            </a:br>
            <a:r>
              <a:rPr lang="en-GB" sz="1800" i="1" dirty="0">
                <a:solidFill>
                  <a:srgbClr val="000000"/>
                </a:solidFill>
              </a:rPr>
              <a:t> - Be easily and clearly understood by the test driver.</a:t>
            </a:r>
            <a:br>
              <a:rPr lang="en-GB" sz="1800" i="1" dirty="0">
                <a:solidFill>
                  <a:srgbClr val="000000"/>
                </a:solidFill>
              </a:rPr>
            </a:br>
            <a:r>
              <a:rPr lang="en-GB" sz="1800" i="1" dirty="0">
                <a:solidFill>
                  <a:srgbClr val="000000"/>
                </a:solidFill>
              </a:rPr>
              <a:t>- Ensure that the driver is given clear indication of whether the vehicle is in manual or automated mode.</a:t>
            </a:r>
            <a:br>
              <a:rPr lang="en-GB" sz="1800" i="1" dirty="0">
                <a:solidFill>
                  <a:srgbClr val="000000"/>
                </a:solidFill>
              </a:rPr>
            </a:br>
            <a:br>
              <a:rPr lang="en-GB" sz="1800" i="1" dirty="0">
                <a:solidFill>
                  <a:srgbClr val="000000"/>
                </a:solidFill>
              </a:rPr>
            </a:br>
            <a:r>
              <a:rPr lang="en-US" sz="1800" dirty="0"/>
              <a:t>	</a:t>
            </a:r>
            <a:r>
              <a:rPr lang="en-US" sz="1400" dirty="0"/>
              <a:t>- </a:t>
            </a:r>
            <a:r>
              <a:rPr lang="en-US" sz="1400" b="1" dirty="0"/>
              <a:t>Pathway to driverless cars, a code of practice</a:t>
            </a:r>
            <a:r>
              <a:rPr lang="en-US" sz="1400" dirty="0"/>
              <a:t>.</a:t>
            </a:r>
            <a:br>
              <a:rPr lang="en-US" sz="1400" dirty="0"/>
            </a:br>
            <a:r>
              <a:rPr lang="en-US" sz="1400" dirty="0"/>
              <a:t> 	(Department of Transport, 2015</a:t>
            </a:r>
            <a:r>
              <a:rPr lang="en-US" sz="1800" dirty="0"/>
              <a:t>) </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Specific measures to comply with code on conduct</a:t>
            </a:r>
          </a:p>
        </p:txBody>
      </p:sp>
    </p:spTree>
    <p:extLst>
      <p:ext uri="{BB962C8B-B14F-4D97-AF65-F5344CB8AC3E}">
        <p14:creationId xmlns:p14="http://schemas.microsoft.com/office/powerpoint/2010/main" val="57895223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8A52D0-1D6C-4466-A6F7-97E82E2A1969}"/>
              </a:ext>
            </a:extLst>
          </p:cNvPr>
          <p:cNvSpPr>
            <a:spLocks noGrp="1"/>
          </p:cNvSpPr>
          <p:nvPr>
            <p:ph type="title"/>
          </p:nvPr>
        </p:nvSpPr>
        <p:spPr/>
        <p:txBody>
          <a:bodyPr/>
          <a:lstStyle/>
          <a:p>
            <a:r>
              <a:rPr lang="en-GB" dirty="0"/>
              <a:t>Workshop Agenda</a:t>
            </a:r>
          </a:p>
        </p:txBody>
      </p:sp>
      <p:sp>
        <p:nvSpPr>
          <p:cNvPr id="3" name="Text Placeholder 2">
            <a:extLst>
              <a:ext uri="{FF2B5EF4-FFF2-40B4-BE49-F238E27FC236}">
                <a16:creationId xmlns:a16="http://schemas.microsoft.com/office/drawing/2014/main" id="{32127982-27DA-4641-A796-676D5231E41C}"/>
              </a:ext>
            </a:extLst>
          </p:cNvPr>
          <p:cNvSpPr>
            <a:spLocks noGrp="1"/>
          </p:cNvSpPr>
          <p:nvPr>
            <p:ph type="body" sz="quarter" idx="11"/>
          </p:nvPr>
        </p:nvSpPr>
        <p:spPr/>
        <p:txBody>
          <a:bodyPr/>
          <a:lstStyle/>
          <a:p>
            <a:pPr marL="171450" lvl="0" indent="-171450">
              <a:buFont typeface="Wingdings" panose="05000000000000000000" pitchFamily="2" charset="2"/>
              <a:buChar char="Ø"/>
            </a:pPr>
            <a:r>
              <a:rPr lang="en-GB" sz="2000" dirty="0"/>
              <a:t>Background for ADAS/AD road testing</a:t>
            </a:r>
          </a:p>
          <a:p>
            <a:pPr marL="285750" lvl="0" indent="-285750">
              <a:buFont typeface="Wingdings" panose="05000000000000000000" pitchFamily="2" charset="2"/>
              <a:buChar char="Ø"/>
            </a:pPr>
            <a:endParaRPr lang="en-GB" sz="2800" dirty="0"/>
          </a:p>
          <a:p>
            <a:pPr marL="171450" lvl="0" indent="-171450">
              <a:buFont typeface="Wingdings" panose="05000000000000000000" pitchFamily="2" charset="2"/>
              <a:buChar char="Ø"/>
            </a:pPr>
            <a:r>
              <a:rPr lang="en-GB" sz="2000" dirty="0"/>
              <a:t>What is the law and what guidance is there for undertaking public road testing?</a:t>
            </a:r>
          </a:p>
          <a:p>
            <a:pPr marL="285750" lvl="0" indent="-285750">
              <a:buFont typeface="Wingdings" panose="05000000000000000000" pitchFamily="2" charset="2"/>
              <a:buChar char="Ø"/>
            </a:pPr>
            <a:endParaRPr lang="en-GB" sz="2800" dirty="0"/>
          </a:p>
          <a:p>
            <a:pPr marL="171450" lvl="0" indent="-171450">
              <a:buFont typeface="Wingdings" panose="05000000000000000000" pitchFamily="2" charset="2"/>
              <a:buChar char="Ø"/>
            </a:pPr>
            <a:r>
              <a:rPr lang="en-GB" sz="2000" dirty="0"/>
              <a:t>How was this guidance applied on the Highway Pilot?</a:t>
            </a:r>
          </a:p>
          <a:p>
            <a:pPr marL="285750" lvl="0" indent="-285750">
              <a:buFont typeface="Wingdings" panose="05000000000000000000" pitchFamily="2" charset="2"/>
              <a:buChar char="Ø"/>
            </a:pPr>
            <a:endParaRPr lang="en-GB" sz="2800" dirty="0"/>
          </a:p>
          <a:p>
            <a:pPr marL="171450" lvl="0" indent="-171450">
              <a:buFont typeface="Wingdings" panose="05000000000000000000" pitchFamily="2" charset="2"/>
              <a:buChar char="Ø"/>
            </a:pPr>
            <a:r>
              <a:rPr lang="en-GB" sz="2000" dirty="0"/>
              <a:t>How is the guidance changing?</a:t>
            </a:r>
          </a:p>
          <a:p>
            <a:pPr marL="171450" lvl="0" indent="-171450">
              <a:buFont typeface="Wingdings" panose="05000000000000000000" pitchFamily="2" charset="2"/>
              <a:buChar char="Ø"/>
            </a:pPr>
            <a:endParaRPr lang="en-GB" sz="2000" dirty="0"/>
          </a:p>
          <a:p>
            <a:pPr marL="171450" lvl="0" indent="-171450">
              <a:buFont typeface="Wingdings" panose="05000000000000000000" pitchFamily="2" charset="2"/>
              <a:buChar char="Ø"/>
            </a:pPr>
            <a:r>
              <a:rPr lang="en-GB" sz="2000" dirty="0"/>
              <a:t>What challenges will the industry face in the future with public road testing? </a:t>
            </a:r>
            <a:endParaRPr lang="en-GB" sz="2800" dirty="0"/>
          </a:p>
          <a:p>
            <a:endParaRPr lang="en-GB" sz="1000" dirty="0"/>
          </a:p>
        </p:txBody>
      </p:sp>
    </p:spTree>
    <p:extLst>
      <p:ext uri="{BB962C8B-B14F-4D97-AF65-F5344CB8AC3E}">
        <p14:creationId xmlns:p14="http://schemas.microsoft.com/office/powerpoint/2010/main" val="195896763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10914644" cy="4681656"/>
          </a:xfrm>
        </p:spPr>
        <p:txBody>
          <a:bodyPr/>
          <a:lstStyle/>
          <a:p>
            <a:pPr marL="133341" lvl="1" indent="0">
              <a:spcBef>
                <a:spcPts val="600"/>
              </a:spcBef>
              <a:buNone/>
            </a:pPr>
            <a:r>
              <a:rPr lang="en-GB" sz="1800" i="1" dirty="0">
                <a:solidFill>
                  <a:schemeClr val="bg1">
                    <a:lumMod val="85000"/>
                  </a:schemeClr>
                </a:solidFill>
              </a:rPr>
              <a:t>“The system which is used should:</a:t>
            </a:r>
            <a:br>
              <a:rPr lang="en-GB" sz="1800" i="1" dirty="0">
                <a:solidFill>
                  <a:schemeClr val="bg1">
                    <a:lumMod val="85000"/>
                  </a:schemeClr>
                </a:solidFill>
              </a:rPr>
            </a:br>
            <a:r>
              <a:rPr lang="en-GB" sz="1800" i="1" dirty="0">
                <a:solidFill>
                  <a:schemeClr val="bg1">
                    <a:lumMod val="85000"/>
                  </a:schemeClr>
                </a:solidFill>
              </a:rPr>
              <a:t> - Be easily and clearly understood by the test driver.</a:t>
            </a:r>
            <a:br>
              <a:rPr lang="en-GB" sz="1800" i="1" dirty="0">
                <a:solidFill>
                  <a:schemeClr val="bg1">
                    <a:lumMod val="85000"/>
                  </a:schemeClr>
                </a:solidFill>
              </a:rPr>
            </a:br>
            <a:r>
              <a:rPr lang="en-GB" sz="1800" i="1" dirty="0">
                <a:solidFill>
                  <a:srgbClr val="000000"/>
                </a:solidFill>
              </a:rPr>
              <a:t>- Ensure that the driver is given clear indication of whether the vehicle is in manual or automated mode.</a:t>
            </a:r>
            <a:br>
              <a:rPr lang="en-GB" sz="1800" i="1" dirty="0">
                <a:solidFill>
                  <a:srgbClr val="000000"/>
                </a:solidFill>
              </a:rPr>
            </a:br>
            <a:br>
              <a:rPr lang="en-GB" sz="1800" i="1" dirty="0">
                <a:solidFill>
                  <a:schemeClr val="bg1">
                    <a:lumMod val="85000"/>
                  </a:schemeClr>
                </a:solidFill>
              </a:rPr>
            </a:br>
            <a:r>
              <a:rPr lang="en-US" sz="1800" dirty="0">
                <a:solidFill>
                  <a:schemeClr val="bg1">
                    <a:lumMod val="85000"/>
                  </a:schemeClr>
                </a:solidFill>
              </a:rPr>
              <a:t>	</a:t>
            </a:r>
            <a:r>
              <a:rPr lang="en-US" sz="1400" dirty="0">
                <a:solidFill>
                  <a:schemeClr val="bg1">
                    <a:lumMod val="85000"/>
                  </a:schemeClr>
                </a:solidFill>
              </a:rPr>
              <a:t>- </a:t>
            </a:r>
            <a:r>
              <a:rPr lang="en-US" sz="1400" b="1" dirty="0">
                <a:solidFill>
                  <a:schemeClr val="bg1">
                    <a:lumMod val="85000"/>
                  </a:schemeClr>
                </a:solidFill>
              </a:rPr>
              <a:t>Pathway to driverless cars, a code of practice</a:t>
            </a:r>
            <a:r>
              <a:rPr lang="en-US" sz="1400" dirty="0">
                <a:solidFill>
                  <a:schemeClr val="bg1">
                    <a:lumMod val="85000"/>
                  </a:schemeClr>
                </a:solidFill>
              </a:rPr>
              <a:t>.</a:t>
            </a:r>
            <a:br>
              <a:rPr lang="en-US" sz="1400" dirty="0">
                <a:solidFill>
                  <a:schemeClr val="bg1">
                    <a:lumMod val="85000"/>
                  </a:schemeClr>
                </a:solidFill>
              </a:rPr>
            </a:br>
            <a:r>
              <a:rPr lang="en-US" sz="1400" dirty="0">
                <a:solidFill>
                  <a:schemeClr val="bg1">
                    <a:lumMod val="85000"/>
                  </a:schemeClr>
                </a:solidFill>
              </a:rPr>
              <a:t> 	(Department of Transport, 2015</a:t>
            </a:r>
            <a:r>
              <a:rPr lang="en-US" sz="1800" dirty="0">
                <a:solidFill>
                  <a:schemeClr val="bg1">
                    <a:lumMod val="85000"/>
                  </a:schemeClr>
                </a:solidFill>
              </a:rPr>
              <a:t>) </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Specific measures to comply with code on conduct</a:t>
            </a:r>
          </a:p>
        </p:txBody>
      </p:sp>
      <p:cxnSp>
        <p:nvCxnSpPr>
          <p:cNvPr id="6" name="Straight Arrow Connector 5">
            <a:extLst>
              <a:ext uri="{FF2B5EF4-FFF2-40B4-BE49-F238E27FC236}">
                <a16:creationId xmlns:a16="http://schemas.microsoft.com/office/drawing/2014/main" id="{37BFC942-47FE-4F18-AEB9-BB67602336CA}"/>
              </a:ext>
            </a:extLst>
          </p:cNvPr>
          <p:cNvCxnSpPr>
            <a:cxnSpLocks/>
          </p:cNvCxnSpPr>
          <p:nvPr/>
        </p:nvCxnSpPr>
        <p:spPr>
          <a:xfrm flipV="1">
            <a:off x="2927648" y="2708920"/>
            <a:ext cx="2376264" cy="1368152"/>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905548B-B016-4882-A651-B8617BDDE052}"/>
              </a:ext>
            </a:extLst>
          </p:cNvPr>
          <p:cNvSpPr txBox="1"/>
          <p:nvPr/>
        </p:nvSpPr>
        <p:spPr>
          <a:xfrm>
            <a:off x="630000" y="4293096"/>
            <a:ext cx="11196068" cy="646331"/>
          </a:xfrm>
          <a:prstGeom prst="rect">
            <a:avLst/>
          </a:prstGeom>
          <a:noFill/>
        </p:spPr>
        <p:txBody>
          <a:bodyPr wrap="square" rtlCol="0">
            <a:spAutoFit/>
          </a:bodyPr>
          <a:lstStyle/>
          <a:p>
            <a:r>
              <a:rPr lang="en-GB" sz="1800" b="1" dirty="0">
                <a:latin typeface="Verdana" panose="020B0604030504040204" pitchFamily="34" charset="0"/>
                <a:ea typeface="Verdana" panose="020B0604030504040204" pitchFamily="34" charset="0"/>
                <a:cs typeface="Verdana" panose="020B0604030504040204" pitchFamily="34" charset="0"/>
              </a:rPr>
              <a:t>Existing IPC icons </a:t>
            </a:r>
            <a:r>
              <a:rPr lang="en-GB" sz="1800" dirty="0">
                <a:latin typeface="Verdana" panose="020B0604030504040204" pitchFamily="34" charset="0"/>
                <a:ea typeface="Verdana" panose="020B0604030504040204" pitchFamily="34" charset="0"/>
                <a:cs typeface="Verdana" panose="020B0604030504040204" pitchFamily="34" charset="0"/>
              </a:rPr>
              <a:t>were used to indicate to the driver when the Highway Pilot features were activated.</a:t>
            </a:r>
          </a:p>
        </p:txBody>
      </p:sp>
    </p:spTree>
    <p:extLst>
      <p:ext uri="{BB962C8B-B14F-4D97-AF65-F5344CB8AC3E}">
        <p14:creationId xmlns:p14="http://schemas.microsoft.com/office/powerpoint/2010/main" val="7150937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10914644" cy="4681656"/>
          </a:xfrm>
        </p:spPr>
        <p:txBody>
          <a:bodyPr/>
          <a:lstStyle/>
          <a:p>
            <a:pPr marL="133341" lvl="1" indent="0">
              <a:spcBef>
                <a:spcPts val="600"/>
              </a:spcBef>
              <a:buNone/>
            </a:pPr>
            <a:r>
              <a:rPr lang="en-GB" sz="1800" i="1" dirty="0"/>
              <a:t>“Automated vehicles under test should be fitted with a data recording device which is capable of capturing data from the sensor and control systems associated with the automated features as well as other information concerning the vehicle’s movement”</a:t>
            </a:r>
            <a:br>
              <a:rPr lang="en-GB" sz="1800" i="1" dirty="0"/>
            </a:br>
            <a:br>
              <a:rPr lang="en-GB" sz="1800" i="1" dirty="0"/>
            </a:br>
            <a:r>
              <a:rPr lang="en-US" sz="1800" dirty="0"/>
              <a:t>	</a:t>
            </a:r>
            <a:r>
              <a:rPr lang="en-US" sz="1400" dirty="0"/>
              <a:t>- </a:t>
            </a:r>
            <a:r>
              <a:rPr lang="en-US" sz="1400" b="1" dirty="0"/>
              <a:t>Pathway to driverless cars, a code of practice</a:t>
            </a:r>
            <a:r>
              <a:rPr lang="en-US" sz="1400" dirty="0"/>
              <a:t>.</a:t>
            </a:r>
            <a:br>
              <a:rPr lang="en-US" sz="1400" dirty="0"/>
            </a:br>
            <a:r>
              <a:rPr lang="en-US" sz="1400" dirty="0"/>
              <a:t> 	(Department of Transport, 2015</a:t>
            </a:r>
            <a:r>
              <a:rPr lang="en-US" sz="1800" dirty="0"/>
              <a:t>) </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Specific measures to comply with code on conduct</a:t>
            </a:r>
          </a:p>
        </p:txBody>
      </p:sp>
    </p:spTree>
    <p:extLst>
      <p:ext uri="{BB962C8B-B14F-4D97-AF65-F5344CB8AC3E}">
        <p14:creationId xmlns:p14="http://schemas.microsoft.com/office/powerpoint/2010/main" val="343418142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Applying the CoP on Highway Pilot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911424" y="1772816"/>
            <a:ext cx="10914644" cy="4681656"/>
          </a:xfrm>
        </p:spPr>
        <p:txBody>
          <a:bodyPr/>
          <a:lstStyle/>
          <a:p>
            <a:pPr marL="133341" lvl="1" indent="0">
              <a:spcBef>
                <a:spcPts val="600"/>
              </a:spcBef>
              <a:buNone/>
            </a:pPr>
            <a:r>
              <a:rPr lang="en-GB" sz="1800" i="1" dirty="0">
                <a:solidFill>
                  <a:schemeClr val="bg1">
                    <a:lumMod val="85000"/>
                  </a:schemeClr>
                </a:solidFill>
              </a:rPr>
              <a:t>“Automated vehicles under test</a:t>
            </a:r>
            <a:r>
              <a:rPr lang="en-GB" sz="1800" i="1" dirty="0">
                <a:solidFill>
                  <a:srgbClr val="000000"/>
                </a:solidFill>
              </a:rPr>
              <a:t> should be fitted with a data recording device </a:t>
            </a:r>
            <a:r>
              <a:rPr lang="en-GB" sz="1800" i="1" dirty="0">
                <a:solidFill>
                  <a:schemeClr val="bg1">
                    <a:lumMod val="85000"/>
                  </a:schemeClr>
                </a:solidFill>
              </a:rPr>
              <a:t>which is capable of capturing data from the sensor and control systems associated with the automated features as well as other information concerning the vehicle’s movement”</a:t>
            </a:r>
            <a:br>
              <a:rPr lang="en-GB" sz="1800" i="1" dirty="0">
                <a:solidFill>
                  <a:schemeClr val="bg1">
                    <a:lumMod val="85000"/>
                  </a:schemeClr>
                </a:solidFill>
              </a:rPr>
            </a:br>
            <a:br>
              <a:rPr lang="en-GB" sz="1800" i="1" dirty="0">
                <a:solidFill>
                  <a:schemeClr val="bg1">
                    <a:lumMod val="85000"/>
                  </a:schemeClr>
                </a:solidFill>
              </a:rPr>
            </a:br>
            <a:r>
              <a:rPr lang="en-US" sz="1800" dirty="0">
                <a:solidFill>
                  <a:schemeClr val="bg1">
                    <a:lumMod val="85000"/>
                  </a:schemeClr>
                </a:solidFill>
              </a:rPr>
              <a:t>	</a:t>
            </a:r>
            <a:r>
              <a:rPr lang="en-US" sz="1400" dirty="0">
                <a:solidFill>
                  <a:schemeClr val="bg1">
                    <a:lumMod val="85000"/>
                  </a:schemeClr>
                </a:solidFill>
              </a:rPr>
              <a:t>- </a:t>
            </a:r>
            <a:r>
              <a:rPr lang="en-US" sz="1400" b="1" dirty="0">
                <a:solidFill>
                  <a:schemeClr val="bg1">
                    <a:lumMod val="85000"/>
                  </a:schemeClr>
                </a:solidFill>
              </a:rPr>
              <a:t>Pathway to driverless cars, a code of practice</a:t>
            </a:r>
            <a:r>
              <a:rPr lang="en-US" sz="1400" dirty="0">
                <a:solidFill>
                  <a:schemeClr val="bg1">
                    <a:lumMod val="85000"/>
                  </a:schemeClr>
                </a:solidFill>
              </a:rPr>
              <a:t>.</a:t>
            </a:r>
            <a:br>
              <a:rPr lang="en-US" sz="1400" dirty="0">
                <a:solidFill>
                  <a:schemeClr val="bg1">
                    <a:lumMod val="85000"/>
                  </a:schemeClr>
                </a:solidFill>
              </a:rPr>
            </a:br>
            <a:r>
              <a:rPr lang="en-US" sz="1400" dirty="0">
                <a:solidFill>
                  <a:schemeClr val="bg1">
                    <a:lumMod val="85000"/>
                  </a:schemeClr>
                </a:solidFill>
              </a:rPr>
              <a:t> 	(Department of Transport, 2015</a:t>
            </a:r>
            <a:r>
              <a:rPr lang="en-US" sz="1800" dirty="0">
                <a:solidFill>
                  <a:schemeClr val="bg1">
                    <a:lumMod val="85000"/>
                  </a:schemeClr>
                </a:solidFill>
              </a:rPr>
              <a:t>) </a:t>
            </a:r>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340768"/>
            <a:ext cx="10914644" cy="576000"/>
          </a:xfrm>
        </p:spPr>
        <p:txBody>
          <a:bodyPr/>
          <a:lstStyle/>
          <a:p>
            <a:r>
              <a:rPr lang="en-GB" dirty="0"/>
              <a:t>Specific measures to comply with code on conduct</a:t>
            </a:r>
          </a:p>
        </p:txBody>
      </p:sp>
      <p:cxnSp>
        <p:nvCxnSpPr>
          <p:cNvPr id="6" name="Straight Arrow Connector 5">
            <a:extLst>
              <a:ext uri="{FF2B5EF4-FFF2-40B4-BE49-F238E27FC236}">
                <a16:creationId xmlns:a16="http://schemas.microsoft.com/office/drawing/2014/main" id="{FF943369-AA0A-45EC-8808-481F07B8627B}"/>
              </a:ext>
            </a:extLst>
          </p:cNvPr>
          <p:cNvCxnSpPr>
            <a:cxnSpLocks/>
          </p:cNvCxnSpPr>
          <p:nvPr/>
        </p:nvCxnSpPr>
        <p:spPr>
          <a:xfrm flipV="1">
            <a:off x="3791744" y="2060848"/>
            <a:ext cx="2736304" cy="2160240"/>
          </a:xfrm>
          <a:prstGeom prst="straightConnector1">
            <a:avLst/>
          </a:prstGeom>
          <a:ln w="285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4C5FA1E-CED4-470D-8A1C-23B6B8583563}"/>
              </a:ext>
            </a:extLst>
          </p:cNvPr>
          <p:cNvSpPr txBox="1"/>
          <p:nvPr/>
        </p:nvSpPr>
        <p:spPr>
          <a:xfrm>
            <a:off x="630000" y="4293096"/>
            <a:ext cx="11196068" cy="1754326"/>
          </a:xfrm>
          <a:prstGeom prst="rect">
            <a:avLst/>
          </a:prstGeom>
          <a:noFill/>
        </p:spPr>
        <p:txBody>
          <a:bodyPr wrap="square" rtlCol="0">
            <a:spAutoFit/>
          </a:bodyPr>
          <a:lstStyle/>
          <a:p>
            <a:r>
              <a:rPr lang="en-GB" sz="1800" dirty="0">
                <a:latin typeface="Verdana" panose="020B0604030504040204" pitchFamily="34" charset="0"/>
                <a:ea typeface="Verdana" panose="020B0604030504040204" pitchFamily="34" charset="0"/>
                <a:cs typeface="Verdana" panose="020B0604030504040204" pitchFamily="34" charset="0"/>
              </a:rPr>
              <a:t>On the highway pilot project, for redundancy two data recording devices were used:</a:t>
            </a:r>
          </a:p>
          <a:p>
            <a:endParaRPr lang="en-GB" sz="1800" dirty="0">
              <a:latin typeface="Verdana" panose="020B0604030504040204" pitchFamily="34" charset="0"/>
              <a:ea typeface="Verdana" panose="020B0604030504040204" pitchFamily="34" charset="0"/>
              <a:cs typeface="Verdana" panose="020B0604030504040204" pitchFamily="34" charset="0"/>
            </a:endParaRPr>
          </a:p>
          <a:p>
            <a:pPr marL="285750" indent="-285750">
              <a:buFontTx/>
              <a:buChar char="-"/>
            </a:pPr>
            <a:r>
              <a:rPr lang="en-GB" sz="1800" dirty="0">
                <a:latin typeface="Verdana" panose="020B0604030504040204" pitchFamily="34" charset="0"/>
                <a:ea typeface="Verdana" panose="020B0604030504040204" pitchFamily="34" charset="0"/>
                <a:cs typeface="Verdana" panose="020B0604030504040204" pitchFamily="34" charset="0"/>
              </a:rPr>
              <a:t>The laptop undertaking the perception function also acted as a recorder for vehicle messaging information and for video.</a:t>
            </a:r>
          </a:p>
          <a:p>
            <a:pPr marL="285750" indent="-285750">
              <a:buFontTx/>
              <a:buChar char="-"/>
            </a:pPr>
            <a:r>
              <a:rPr lang="en-GB" sz="1800" dirty="0">
                <a:latin typeface="Verdana" panose="020B0604030504040204" pitchFamily="34" charset="0"/>
                <a:ea typeface="Verdana" panose="020B0604030504040204" pitchFamily="34" charset="0"/>
                <a:cs typeface="Verdana" panose="020B0604030504040204" pitchFamily="34" charset="0"/>
              </a:rPr>
              <a:t>An additional </a:t>
            </a:r>
            <a:r>
              <a:rPr lang="en-GB" sz="1800" b="1" dirty="0">
                <a:latin typeface="Verdana" panose="020B0604030504040204" pitchFamily="34" charset="0"/>
                <a:ea typeface="Verdana" panose="020B0604030504040204" pitchFamily="34" charset="0"/>
                <a:cs typeface="Verdana" panose="020B0604030504040204" pitchFamily="34" charset="0"/>
              </a:rPr>
              <a:t>‘flight recorder’ style box </a:t>
            </a:r>
            <a:r>
              <a:rPr lang="en-GB" sz="1800" dirty="0">
                <a:latin typeface="Verdana" panose="020B0604030504040204" pitchFamily="34" charset="0"/>
                <a:ea typeface="Verdana" panose="020B0604030504040204" pitchFamily="34" charset="0"/>
                <a:cs typeface="Verdana" panose="020B0604030504040204" pitchFamily="34" charset="0"/>
              </a:rPr>
              <a:t>was also fitted, in the case that the laptop failed to record key information, or was in use by the assistant.</a:t>
            </a:r>
          </a:p>
        </p:txBody>
      </p:sp>
    </p:spTree>
    <p:extLst>
      <p:ext uri="{BB962C8B-B14F-4D97-AF65-F5344CB8AC3E}">
        <p14:creationId xmlns:p14="http://schemas.microsoft.com/office/powerpoint/2010/main" val="119636384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EDAD46-9BEA-41A9-8068-1B8AA0CBEB4D}"/>
              </a:ext>
            </a:extLst>
          </p:cNvPr>
          <p:cNvSpPr>
            <a:spLocks noGrp="1"/>
          </p:cNvSpPr>
          <p:nvPr>
            <p:ph type="body" sz="quarter" idx="21"/>
          </p:nvPr>
        </p:nvSpPr>
        <p:spPr/>
        <p:txBody>
          <a:bodyPr/>
          <a:lstStyle/>
          <a:p>
            <a:r>
              <a:rPr lang="en-GB" dirty="0"/>
              <a:t>What has changed with the latest Code of Practice?</a:t>
            </a:r>
          </a:p>
        </p:txBody>
      </p:sp>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Moving forward</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630000" y="2107200"/>
            <a:ext cx="10932000" cy="4313280"/>
          </a:xfrm>
        </p:spPr>
        <p:txBody>
          <a:bodyPr/>
          <a:lstStyle/>
          <a:p>
            <a:r>
              <a:rPr lang="en-GB" dirty="0"/>
              <a:t>Requirement of a formal of a </a:t>
            </a:r>
            <a:r>
              <a:rPr lang="en-GB" b="1" dirty="0"/>
              <a:t>safety case, </a:t>
            </a:r>
            <a:br>
              <a:rPr lang="en-GB" b="1" dirty="0"/>
            </a:br>
            <a:r>
              <a:rPr lang="en-GB" dirty="0"/>
              <a:t>which is </a:t>
            </a:r>
            <a:r>
              <a:rPr lang="en-GB" b="1" dirty="0"/>
              <a:t>required to be published</a:t>
            </a:r>
            <a:r>
              <a:rPr lang="en-GB" dirty="0"/>
              <a:t>.</a:t>
            </a:r>
          </a:p>
          <a:p>
            <a:pPr marL="0" indent="0">
              <a:buNone/>
            </a:pPr>
            <a:endParaRPr lang="en-GB" dirty="0"/>
          </a:p>
          <a:p>
            <a:r>
              <a:rPr lang="en-GB" b="1" dirty="0"/>
              <a:t>Contingency planning </a:t>
            </a:r>
            <a:r>
              <a:rPr lang="en-GB" dirty="0"/>
              <a:t>with appropriate </a:t>
            </a:r>
            <a:br>
              <a:rPr lang="en-GB" dirty="0"/>
            </a:br>
            <a:r>
              <a:rPr lang="en-GB" dirty="0"/>
              <a:t>authorities.</a:t>
            </a:r>
          </a:p>
          <a:p>
            <a:endParaRPr lang="en-GB" dirty="0"/>
          </a:p>
          <a:p>
            <a:r>
              <a:rPr lang="en-GB" dirty="0"/>
              <a:t>Extensive </a:t>
            </a:r>
            <a:r>
              <a:rPr lang="en-GB" b="1" dirty="0"/>
              <a:t>guidance on engagement </a:t>
            </a:r>
            <a:r>
              <a:rPr lang="en-GB" dirty="0"/>
              <a:t>with the relevant public bodies, authorities and the wider public. This section also details the </a:t>
            </a:r>
            <a:r>
              <a:rPr lang="en-GB" b="1" dirty="0"/>
              <a:t>minimum engagement required </a:t>
            </a:r>
            <a:r>
              <a:rPr lang="en-GB" dirty="0"/>
              <a:t>before undertaking any public road trials. (The Annex also provides contact details)</a:t>
            </a:r>
          </a:p>
          <a:p>
            <a:endParaRPr lang="en-GB" dirty="0"/>
          </a:p>
          <a:p>
            <a:r>
              <a:rPr lang="en-GB" dirty="0"/>
              <a:t>More advice on </a:t>
            </a:r>
            <a:r>
              <a:rPr lang="en-GB" b="1" dirty="0"/>
              <a:t>remote control operation</a:t>
            </a:r>
            <a:r>
              <a:rPr lang="en-GB" dirty="0"/>
              <a:t>, particularly in understanding risk of latency or communication issues.</a:t>
            </a:r>
          </a:p>
        </p:txBody>
      </p:sp>
      <p:pic>
        <p:nvPicPr>
          <p:cNvPr id="5" name="Picture 4">
            <a:extLst>
              <a:ext uri="{FF2B5EF4-FFF2-40B4-BE49-F238E27FC236}">
                <a16:creationId xmlns:a16="http://schemas.microsoft.com/office/drawing/2014/main" id="{B49C9E24-7F0C-43B8-BA79-A0F9822009D5}"/>
              </a:ext>
            </a:extLst>
          </p:cNvPr>
          <p:cNvPicPr>
            <a:picLocks noChangeAspect="1"/>
          </p:cNvPicPr>
          <p:nvPr/>
        </p:nvPicPr>
        <p:blipFill>
          <a:blip r:embed="rId2"/>
          <a:stretch>
            <a:fillRect/>
          </a:stretch>
        </p:blipFill>
        <p:spPr>
          <a:xfrm>
            <a:off x="6125886" y="1916832"/>
            <a:ext cx="5147405" cy="980983"/>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21120549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EDAD46-9BEA-41A9-8068-1B8AA0CBEB4D}"/>
              </a:ext>
            </a:extLst>
          </p:cNvPr>
          <p:cNvSpPr>
            <a:spLocks noGrp="1"/>
          </p:cNvSpPr>
          <p:nvPr>
            <p:ph type="body" sz="quarter" idx="21"/>
          </p:nvPr>
        </p:nvSpPr>
        <p:spPr/>
        <p:txBody>
          <a:bodyPr/>
          <a:lstStyle/>
          <a:p>
            <a:r>
              <a:rPr lang="en-GB" dirty="0"/>
              <a:t>What has changed with the latest Code of Practice?</a:t>
            </a:r>
          </a:p>
        </p:txBody>
      </p:sp>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Moving forward</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630000" y="2107200"/>
            <a:ext cx="10932000" cy="4313280"/>
          </a:xfrm>
        </p:spPr>
        <p:txBody>
          <a:bodyPr/>
          <a:lstStyle/>
          <a:p>
            <a:r>
              <a:rPr lang="en-GB" dirty="0"/>
              <a:t>The biggest change is more in </a:t>
            </a:r>
            <a:r>
              <a:rPr lang="en-GB" b="1" dirty="0"/>
              <a:t>emphasis</a:t>
            </a:r>
            <a:r>
              <a:rPr lang="en-GB" dirty="0"/>
              <a:t> rather than content.</a:t>
            </a:r>
          </a:p>
          <a:p>
            <a:endParaRPr lang="en-GB" dirty="0"/>
          </a:p>
          <a:p>
            <a:r>
              <a:rPr lang="en-GB" dirty="0"/>
              <a:t>Be </a:t>
            </a:r>
            <a:r>
              <a:rPr lang="en-GB" b="1" i="1" dirty="0"/>
              <a:t>seen</a:t>
            </a:r>
            <a:r>
              <a:rPr lang="en-GB" dirty="0"/>
              <a:t> to be safe, not just be safe.</a:t>
            </a:r>
            <a:br>
              <a:rPr lang="en-GB" dirty="0"/>
            </a:br>
            <a:endParaRPr lang="en-GB" dirty="0"/>
          </a:p>
          <a:p>
            <a:pPr lvl="2">
              <a:buFont typeface="Courier New" panose="02070309020205020404" pitchFamily="49" charset="0"/>
              <a:buChar char="o"/>
            </a:pPr>
            <a:r>
              <a:rPr lang="en-GB" dirty="0"/>
              <a:t>Developing a dialogue with local authorities well in advance of conducting trials</a:t>
            </a:r>
          </a:p>
          <a:p>
            <a:pPr lvl="2">
              <a:buFont typeface="Courier New" panose="02070309020205020404" pitchFamily="49" charset="0"/>
              <a:buChar char="o"/>
            </a:pPr>
            <a:endParaRPr lang="en-GB" dirty="0"/>
          </a:p>
          <a:p>
            <a:pPr lvl="2">
              <a:buFont typeface="Courier New" panose="02070309020205020404" pitchFamily="49" charset="0"/>
              <a:buChar char="o"/>
            </a:pPr>
            <a:r>
              <a:rPr lang="en-GB" dirty="0"/>
              <a:t>Communicating to the public </a:t>
            </a:r>
            <a:br>
              <a:rPr lang="en-GB" dirty="0"/>
            </a:br>
            <a:endParaRPr lang="en-GB" dirty="0"/>
          </a:p>
          <a:p>
            <a:pPr lvl="2">
              <a:buFont typeface="Courier New" panose="02070309020205020404" pitchFamily="49" charset="0"/>
              <a:buChar char="o"/>
            </a:pPr>
            <a:r>
              <a:rPr lang="en-GB" dirty="0"/>
              <a:t>Publishing the safety case</a:t>
            </a:r>
            <a:br>
              <a:rPr lang="en-GB" dirty="0"/>
            </a:br>
            <a:endParaRPr lang="en-GB" dirty="0"/>
          </a:p>
          <a:p>
            <a:pPr lvl="2">
              <a:buFont typeface="Courier New" panose="02070309020205020404" pitchFamily="49" charset="0"/>
              <a:buChar char="o"/>
            </a:pPr>
            <a:r>
              <a:rPr lang="en-GB" dirty="0"/>
              <a:t>Advertise/market what we’re doing</a:t>
            </a:r>
          </a:p>
        </p:txBody>
      </p:sp>
    </p:spTree>
    <p:extLst>
      <p:ext uri="{BB962C8B-B14F-4D97-AF65-F5344CB8AC3E}">
        <p14:creationId xmlns:p14="http://schemas.microsoft.com/office/powerpoint/2010/main" val="339463380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EDAD46-9BEA-41A9-8068-1B8AA0CBEB4D}"/>
              </a:ext>
            </a:extLst>
          </p:cNvPr>
          <p:cNvSpPr>
            <a:spLocks noGrp="1"/>
          </p:cNvSpPr>
          <p:nvPr>
            <p:ph type="body" sz="quarter" idx="21"/>
          </p:nvPr>
        </p:nvSpPr>
        <p:spPr/>
        <p:txBody>
          <a:bodyPr/>
          <a:lstStyle/>
          <a:p>
            <a:r>
              <a:rPr lang="en-GB" dirty="0"/>
              <a:t>Where is the industry moving and what will be the challenges?</a:t>
            </a:r>
          </a:p>
        </p:txBody>
      </p:sp>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Future Industry Development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630000" y="2280480"/>
            <a:ext cx="6618128" cy="4140000"/>
          </a:xfrm>
        </p:spPr>
        <p:txBody>
          <a:bodyPr/>
          <a:lstStyle/>
          <a:p>
            <a:r>
              <a:rPr lang="en-GB" b="1" dirty="0"/>
              <a:t>Remotely controlled vehicles. </a:t>
            </a:r>
            <a:r>
              <a:rPr lang="en-GB" dirty="0"/>
              <a:t>Can we ensure that the system can be overridden at any time remotely? Or will we always require a driver in the vehicle?</a:t>
            </a:r>
          </a:p>
          <a:p>
            <a:endParaRPr lang="en-GB" b="1" dirty="0"/>
          </a:p>
          <a:p>
            <a:r>
              <a:rPr lang="en-GB" b="1" dirty="0"/>
              <a:t>Vehicle-to-Vehicle communication. </a:t>
            </a:r>
            <a:r>
              <a:rPr lang="en-GB" dirty="0"/>
              <a:t>Involved risk assessment will have to be undertaken to understand risk to vehicle communication, either through failure of information or from malicious cyber attack.</a:t>
            </a:r>
            <a:endParaRPr lang="en-GB" b="1" dirty="0"/>
          </a:p>
          <a:p>
            <a:endParaRPr lang="en-GB" dirty="0"/>
          </a:p>
          <a:p>
            <a:r>
              <a:rPr lang="en-GB" b="1" dirty="0"/>
              <a:t>Connected infrastructure. </a:t>
            </a:r>
            <a:r>
              <a:rPr lang="en-GB" dirty="0"/>
              <a:t>Similar risks as to connected vehicles. How are these risks understood, assessed and appropriate mitigation put in place?</a:t>
            </a:r>
          </a:p>
        </p:txBody>
      </p:sp>
      <p:pic>
        <p:nvPicPr>
          <p:cNvPr id="5" name="Picture 4">
            <a:extLst>
              <a:ext uri="{FF2B5EF4-FFF2-40B4-BE49-F238E27FC236}">
                <a16:creationId xmlns:a16="http://schemas.microsoft.com/office/drawing/2014/main" id="{A2991AA3-0A92-41D2-A902-1B4FF4D99DA0}"/>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2184" y="1988840"/>
            <a:ext cx="3489315" cy="2093589"/>
          </a:xfrm>
          <a:prstGeom prst="rect">
            <a:avLst/>
          </a:prstGeom>
          <a:noFill/>
          <a:effectLst>
            <a:softEdge rad="317500"/>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353200831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EDAD46-9BEA-41A9-8068-1B8AA0CBEB4D}"/>
              </a:ext>
            </a:extLst>
          </p:cNvPr>
          <p:cNvSpPr>
            <a:spLocks noGrp="1"/>
          </p:cNvSpPr>
          <p:nvPr>
            <p:ph type="body" sz="quarter" idx="21"/>
          </p:nvPr>
        </p:nvSpPr>
        <p:spPr/>
        <p:txBody>
          <a:bodyPr/>
          <a:lstStyle/>
          <a:p>
            <a:r>
              <a:rPr lang="en-GB" dirty="0"/>
              <a:t>What is AVL Doing?</a:t>
            </a:r>
          </a:p>
        </p:txBody>
      </p:sp>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Future Industry Development</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621322" y="1988840"/>
            <a:ext cx="10932000" cy="4465632"/>
          </a:xfrm>
        </p:spPr>
        <p:txBody>
          <a:bodyPr/>
          <a:lstStyle/>
          <a:p>
            <a:pPr lvl="1"/>
            <a:r>
              <a:rPr lang="en-GB" b="1" dirty="0"/>
              <a:t>Midlands Future Mobility Project. </a:t>
            </a:r>
            <a:r>
              <a:rPr lang="en-GB" dirty="0"/>
              <a:t>A connected autonomous vehicle test bed. Part of the UK Government Funded Research Project, the CAV Test Bed. </a:t>
            </a:r>
          </a:p>
          <a:p>
            <a:pPr lvl="1"/>
            <a:r>
              <a:rPr lang="en-GB" b="1" dirty="0"/>
              <a:t>AVL UK ADAS/AD Workshop upgrade</a:t>
            </a:r>
            <a:r>
              <a:rPr lang="en-GB" dirty="0"/>
              <a:t>. The facility in Coventry is being upgraded with facilities appropriate for ADAS/AD vehicle preparation and testing, including:</a:t>
            </a:r>
          </a:p>
          <a:p>
            <a:pPr lvl="3">
              <a:buFont typeface="Courier New" panose="02070309020205020404" pitchFamily="49" charset="0"/>
              <a:buChar char="o"/>
            </a:pPr>
            <a:r>
              <a:rPr lang="en-GB" dirty="0"/>
              <a:t>Electrified vehicle charging </a:t>
            </a:r>
          </a:p>
          <a:p>
            <a:pPr lvl="3">
              <a:buFont typeface="Courier New" panose="02070309020205020404" pitchFamily="49" charset="0"/>
              <a:buChar char="o"/>
            </a:pPr>
            <a:r>
              <a:rPr lang="en-GB" dirty="0"/>
              <a:t>V2x testing </a:t>
            </a:r>
          </a:p>
          <a:p>
            <a:pPr lvl="3">
              <a:buFont typeface="Courier New" panose="02070309020205020404" pitchFamily="49" charset="0"/>
              <a:buChar char="o"/>
            </a:pPr>
            <a:r>
              <a:rPr lang="en-GB" dirty="0"/>
              <a:t>ADAS sensor calibration </a:t>
            </a:r>
          </a:p>
          <a:p>
            <a:pPr lvl="3">
              <a:buFont typeface="Courier New" panose="02070309020205020404" pitchFamily="49" charset="0"/>
              <a:buChar char="o"/>
            </a:pPr>
            <a:r>
              <a:rPr lang="en-GB" dirty="0"/>
              <a:t>CAV vehicle test preparation </a:t>
            </a:r>
          </a:p>
          <a:p>
            <a:pPr lvl="3">
              <a:buFont typeface="Courier New" panose="02070309020205020404" pitchFamily="49" charset="0"/>
              <a:buChar char="o"/>
            </a:pPr>
            <a:r>
              <a:rPr lang="en-GB" dirty="0"/>
              <a:t>Data management infrastructure</a:t>
            </a:r>
            <a:br>
              <a:rPr lang="en-GB" dirty="0"/>
            </a:br>
            <a:endParaRPr lang="en-GB" dirty="0"/>
          </a:p>
          <a:p>
            <a:pPr lvl="1"/>
            <a:r>
              <a:rPr lang="en-GB" b="1" dirty="0"/>
              <a:t>Future ADAS/AD vehicle projects. </a:t>
            </a:r>
            <a:r>
              <a:rPr lang="en-GB" dirty="0"/>
              <a:t>AVL is pursuing multiple research projects, both in highway and urban environments, to expand understanding of the needed development and verification/validation processes, and to explore public perception and acceptance of those advanced technologies.</a:t>
            </a:r>
          </a:p>
          <a:p>
            <a:pPr lvl="1"/>
            <a:endParaRPr lang="en-GB" dirty="0"/>
          </a:p>
          <a:p>
            <a:pPr lvl="1"/>
            <a:endParaRPr lang="en-GB" dirty="0"/>
          </a:p>
        </p:txBody>
      </p:sp>
    </p:spTree>
    <p:extLst>
      <p:ext uri="{BB962C8B-B14F-4D97-AF65-F5344CB8AC3E}">
        <p14:creationId xmlns:p14="http://schemas.microsoft.com/office/powerpoint/2010/main" val="98701975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34876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AEDAD46-9BEA-41A9-8068-1B8AA0CBEB4D}"/>
              </a:ext>
            </a:extLst>
          </p:cNvPr>
          <p:cNvSpPr>
            <a:spLocks noGrp="1"/>
          </p:cNvSpPr>
          <p:nvPr>
            <p:ph type="body" sz="quarter" idx="21"/>
          </p:nvPr>
        </p:nvSpPr>
        <p:spPr/>
        <p:txBody>
          <a:bodyPr/>
          <a:lstStyle/>
          <a:p>
            <a:r>
              <a:rPr lang="en-GB" dirty="0"/>
              <a:t>Testing on ADAS features</a:t>
            </a:r>
          </a:p>
        </p:txBody>
      </p:sp>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ADAS/AD testing; the status quo?</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p:txBody>
          <a:bodyPr/>
          <a:lstStyle/>
          <a:p>
            <a:r>
              <a:rPr lang="en-GB" dirty="0"/>
              <a:t>Testing of ADAS/AD features a mixture of Simulation, Hardware-in-the-Loop, Track &amp; Public Road testing.</a:t>
            </a:r>
          </a:p>
          <a:p>
            <a:endParaRPr lang="en-GB" dirty="0"/>
          </a:p>
          <a:p>
            <a:r>
              <a:rPr lang="en-GB" dirty="0"/>
              <a:t>A high proportion of the functional testing can be tested via combination of HIL and track testing.</a:t>
            </a:r>
          </a:p>
          <a:p>
            <a:endParaRPr lang="en-GB" dirty="0"/>
          </a:p>
          <a:p>
            <a:r>
              <a:rPr lang="en-GB" dirty="0"/>
              <a:t>Testing the extent of robustness of systems requires unique and dynamic scenarios, like those only found whilst undertaking extensive public road testing. Data recorded on extensive public road testing is invaluable, particularly for understanding robustness of autonomous systems when faced with varying weather &amp; road conditions.</a:t>
            </a:r>
          </a:p>
          <a:p>
            <a:endParaRPr lang="en-GB" dirty="0"/>
          </a:p>
        </p:txBody>
      </p:sp>
    </p:spTree>
    <p:extLst>
      <p:ext uri="{BB962C8B-B14F-4D97-AF65-F5344CB8AC3E}">
        <p14:creationId xmlns:p14="http://schemas.microsoft.com/office/powerpoint/2010/main" val="36710835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Testing on Public Roads</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612644" y="2089068"/>
            <a:ext cx="10932000" cy="4140000"/>
          </a:xfrm>
        </p:spPr>
        <p:txBody>
          <a:bodyPr/>
          <a:lstStyle/>
          <a:p>
            <a:r>
              <a:rPr lang="en-US" b="1" dirty="0"/>
              <a:t>Technical</a:t>
            </a:r>
          </a:p>
          <a:p>
            <a:endParaRPr lang="en-US" b="1" dirty="0"/>
          </a:p>
          <a:p>
            <a:pPr lvl="1">
              <a:buFont typeface="Wingdings" panose="05000000000000000000" pitchFamily="2" charset="2"/>
              <a:buChar char="Ø"/>
            </a:pPr>
            <a:r>
              <a:rPr lang="en-US" dirty="0"/>
              <a:t>Scenarios difficult to reproduce on test track / simulation.</a:t>
            </a:r>
          </a:p>
          <a:p>
            <a:pPr lvl="1">
              <a:buFont typeface="Wingdings" panose="05000000000000000000" pitchFamily="2" charset="2"/>
              <a:buChar char="Ø"/>
            </a:pPr>
            <a:r>
              <a:rPr lang="en-US" dirty="0"/>
              <a:t>Dynamic ‘real life’ scenarios that test capabilities of the system.</a:t>
            </a:r>
          </a:p>
          <a:p>
            <a:pPr lvl="1">
              <a:buFont typeface="Wingdings" panose="05000000000000000000" pitchFamily="2" charset="2"/>
              <a:buChar char="Ø"/>
            </a:pPr>
            <a:r>
              <a:rPr lang="en-US" dirty="0"/>
              <a:t>Robustness testing providing crucial data to improve through life performance of the system</a:t>
            </a:r>
          </a:p>
          <a:p>
            <a:endParaRPr lang="en-US" b="1" dirty="0"/>
          </a:p>
          <a:p>
            <a:r>
              <a:rPr lang="en-US" b="1" dirty="0"/>
              <a:t>Non-technical</a:t>
            </a:r>
          </a:p>
          <a:p>
            <a:endParaRPr lang="en-US" b="1" dirty="0"/>
          </a:p>
          <a:p>
            <a:pPr lvl="1">
              <a:buFont typeface="Wingdings" panose="05000000000000000000" pitchFamily="2" charset="2"/>
              <a:buChar char="Ø"/>
            </a:pPr>
            <a:r>
              <a:rPr lang="en-US" dirty="0"/>
              <a:t>Demonstration to authorities</a:t>
            </a:r>
          </a:p>
          <a:p>
            <a:pPr lvl="1">
              <a:buFont typeface="Wingdings" panose="05000000000000000000" pitchFamily="2" charset="2"/>
              <a:buChar char="Ø"/>
            </a:pPr>
            <a:r>
              <a:rPr lang="en-US" dirty="0"/>
              <a:t>To improve public perception and confidence in highly automated vehicles.</a:t>
            </a:r>
          </a:p>
          <a:p>
            <a:endParaRPr lang="en-US" b="1" dirty="0"/>
          </a:p>
          <a:p>
            <a:endParaRPr lang="en-GB" dirty="0"/>
          </a:p>
          <a:p>
            <a:endParaRPr lang="en-GB"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486552"/>
            <a:ext cx="10914644" cy="576000"/>
          </a:xfrm>
        </p:spPr>
        <p:txBody>
          <a:bodyPr/>
          <a:lstStyle/>
          <a:p>
            <a:r>
              <a:rPr lang="en-GB" dirty="0"/>
              <a:t>Why test on public roads?</a:t>
            </a:r>
          </a:p>
        </p:txBody>
      </p:sp>
    </p:spTree>
    <p:extLst>
      <p:ext uri="{BB962C8B-B14F-4D97-AF65-F5344CB8AC3E}">
        <p14:creationId xmlns:p14="http://schemas.microsoft.com/office/powerpoint/2010/main" val="134171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Testing on Public Roads</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612644" y="1881288"/>
            <a:ext cx="10932000" cy="4140000"/>
          </a:xfrm>
        </p:spPr>
        <p:txBody>
          <a:bodyPr/>
          <a:lstStyle/>
          <a:p>
            <a:r>
              <a:rPr lang="en-US" sz="2000" b="1" dirty="0"/>
              <a:t>Over 50 years since the introduction of the first cruise control. </a:t>
            </a:r>
            <a:br>
              <a:rPr lang="en-US" sz="2000" b="1" dirty="0"/>
            </a:br>
            <a:br>
              <a:rPr lang="en-US" sz="2000" b="1" dirty="0"/>
            </a:br>
            <a:r>
              <a:rPr lang="en-US" sz="2000" dirty="0"/>
              <a:t>Confidence and public acceptance in ADAS/AD features can take time. </a:t>
            </a:r>
            <a:endParaRPr lang="en-US" sz="2000" b="1" dirty="0"/>
          </a:p>
          <a:p>
            <a:endParaRPr lang="en-GB" dirty="0"/>
          </a:p>
          <a:p>
            <a:endParaRPr lang="en-GB"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486552"/>
            <a:ext cx="10914644" cy="576000"/>
          </a:xfrm>
        </p:spPr>
        <p:txBody>
          <a:bodyPr/>
          <a:lstStyle/>
          <a:p>
            <a:r>
              <a:rPr lang="en-GB" dirty="0"/>
              <a:t>Public Acceptance</a:t>
            </a:r>
          </a:p>
        </p:txBody>
      </p:sp>
      <p:pic>
        <p:nvPicPr>
          <p:cNvPr id="6" name="Picture 5" descr="A close up of a car&#10;&#10;Description generated with high confidence">
            <a:extLst>
              <a:ext uri="{FF2B5EF4-FFF2-40B4-BE49-F238E27FC236}">
                <a16:creationId xmlns:a16="http://schemas.microsoft.com/office/drawing/2014/main" id="{C1A172CB-FE1D-4CB2-9964-24804805A93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55640" y="3212976"/>
            <a:ext cx="5256584" cy="3483096"/>
          </a:xfrm>
          <a:prstGeom prst="rect">
            <a:avLst/>
          </a:prstGeom>
          <a:ln>
            <a:noFill/>
          </a:ln>
          <a:effectLst>
            <a:softEdge rad="635000"/>
          </a:effectLst>
        </p:spPr>
      </p:pic>
    </p:spTree>
    <p:extLst>
      <p:ext uri="{BB962C8B-B14F-4D97-AF65-F5344CB8AC3E}">
        <p14:creationId xmlns:p14="http://schemas.microsoft.com/office/powerpoint/2010/main" val="26738655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Testing on Public Roads</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612644" y="2089068"/>
            <a:ext cx="10932000" cy="4140000"/>
          </a:xfrm>
        </p:spPr>
        <p:txBody>
          <a:bodyPr/>
          <a:lstStyle/>
          <a:p>
            <a:r>
              <a:rPr lang="en-US" b="1" dirty="0"/>
              <a:t>Statute</a:t>
            </a:r>
          </a:p>
          <a:p>
            <a:pPr lvl="1"/>
            <a:r>
              <a:rPr lang="en-US" dirty="0"/>
              <a:t>The Road Traffic Act 1988 (RTA)</a:t>
            </a:r>
          </a:p>
          <a:p>
            <a:pPr lvl="1"/>
            <a:r>
              <a:rPr lang="en-US" dirty="0"/>
              <a:t>Road vehicle construction and use regulations 1986</a:t>
            </a:r>
          </a:p>
          <a:p>
            <a:pPr lvl="1"/>
            <a:r>
              <a:rPr lang="en-US" dirty="0"/>
              <a:t>Automated and Electric Vehicle Act 2018 (AEVA)</a:t>
            </a:r>
          </a:p>
          <a:p>
            <a:endParaRPr lang="en-US" b="1" dirty="0"/>
          </a:p>
          <a:p>
            <a:r>
              <a:rPr lang="en-US" b="1" dirty="0"/>
              <a:t>Guidance</a:t>
            </a:r>
          </a:p>
          <a:p>
            <a:pPr lvl="1"/>
            <a:r>
              <a:rPr lang="en-US" dirty="0"/>
              <a:t>Highway code (CoP, derived from RTA)</a:t>
            </a:r>
          </a:p>
          <a:p>
            <a:pPr lvl="1"/>
            <a:r>
              <a:rPr lang="en-US" dirty="0"/>
              <a:t>The pathway to driverless cars 2015</a:t>
            </a:r>
          </a:p>
          <a:p>
            <a:pPr lvl="1"/>
            <a:r>
              <a:rPr lang="en-US" dirty="0"/>
              <a:t>Code of Practice for Automated Vehicle </a:t>
            </a:r>
            <a:r>
              <a:rPr lang="en-US" dirty="0" err="1"/>
              <a:t>trialling</a:t>
            </a:r>
            <a:r>
              <a:rPr lang="en-US" dirty="0"/>
              <a:t> 2019</a:t>
            </a:r>
          </a:p>
          <a:p>
            <a:endParaRPr lang="en-GB" dirty="0"/>
          </a:p>
          <a:p>
            <a:endParaRPr lang="en-GB"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486552"/>
            <a:ext cx="10914644" cy="576000"/>
          </a:xfrm>
        </p:spPr>
        <p:txBody>
          <a:bodyPr/>
          <a:lstStyle/>
          <a:p>
            <a:r>
              <a:rPr lang="en-GB" dirty="0"/>
              <a:t>What’s the law?</a:t>
            </a:r>
          </a:p>
        </p:txBody>
      </p:sp>
      <p:pic>
        <p:nvPicPr>
          <p:cNvPr id="6" name="Picture 5" descr="A wooden door&#10;&#10;Description generated with high confidence">
            <a:extLst>
              <a:ext uri="{FF2B5EF4-FFF2-40B4-BE49-F238E27FC236}">
                <a16:creationId xmlns:a16="http://schemas.microsoft.com/office/drawing/2014/main" id="{BA49850F-3F1D-4B36-A699-83B2DCFC1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144" y="1075528"/>
            <a:ext cx="3971397" cy="5560720"/>
          </a:xfrm>
          <a:prstGeom prst="rect">
            <a:avLst/>
          </a:prstGeom>
          <a:ln>
            <a:noFill/>
          </a:ln>
          <a:effectLst>
            <a:softEdge rad="635000"/>
          </a:effectLst>
        </p:spPr>
      </p:pic>
    </p:spTree>
    <p:extLst>
      <p:ext uri="{BB962C8B-B14F-4D97-AF65-F5344CB8AC3E}">
        <p14:creationId xmlns:p14="http://schemas.microsoft.com/office/powerpoint/2010/main" val="17613978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Testing on Public Roads</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612644" y="2089068"/>
            <a:ext cx="10932000" cy="4140000"/>
          </a:xfrm>
        </p:spPr>
        <p:txBody>
          <a:bodyPr/>
          <a:lstStyle/>
          <a:p>
            <a:r>
              <a:rPr lang="en-US" b="1" dirty="0">
                <a:solidFill>
                  <a:schemeClr val="bg1">
                    <a:lumMod val="85000"/>
                  </a:schemeClr>
                </a:solidFill>
              </a:rPr>
              <a:t>Statute</a:t>
            </a:r>
          </a:p>
          <a:p>
            <a:pPr lvl="1"/>
            <a:r>
              <a:rPr lang="en-US" dirty="0">
                <a:solidFill>
                  <a:schemeClr val="bg1">
                    <a:lumMod val="85000"/>
                  </a:schemeClr>
                </a:solidFill>
              </a:rPr>
              <a:t>The Road Traffic Act 1988 (RTA)</a:t>
            </a:r>
          </a:p>
          <a:p>
            <a:pPr lvl="1"/>
            <a:r>
              <a:rPr lang="en-US" dirty="0">
                <a:solidFill>
                  <a:schemeClr val="bg1">
                    <a:lumMod val="85000"/>
                  </a:schemeClr>
                </a:solidFill>
              </a:rPr>
              <a:t>Road vehicle construction and use regulations 1986</a:t>
            </a:r>
          </a:p>
          <a:p>
            <a:pPr lvl="1"/>
            <a:r>
              <a:rPr lang="en-US" dirty="0">
                <a:solidFill>
                  <a:schemeClr val="bg1">
                    <a:lumMod val="85000"/>
                  </a:schemeClr>
                </a:solidFill>
              </a:rPr>
              <a:t>Automated and Electric Vehicle Act 2018 (AEVA)</a:t>
            </a:r>
          </a:p>
          <a:p>
            <a:endParaRPr lang="en-US" b="1" dirty="0">
              <a:solidFill>
                <a:schemeClr val="bg1">
                  <a:lumMod val="85000"/>
                </a:schemeClr>
              </a:solidFill>
            </a:endParaRPr>
          </a:p>
          <a:p>
            <a:r>
              <a:rPr lang="en-US" b="1" dirty="0">
                <a:solidFill>
                  <a:schemeClr val="bg1">
                    <a:lumMod val="85000"/>
                  </a:schemeClr>
                </a:solidFill>
              </a:rPr>
              <a:t>Guidance</a:t>
            </a:r>
          </a:p>
          <a:p>
            <a:pPr lvl="1"/>
            <a:r>
              <a:rPr lang="en-US" dirty="0">
                <a:solidFill>
                  <a:schemeClr val="bg1">
                    <a:lumMod val="85000"/>
                  </a:schemeClr>
                </a:solidFill>
              </a:rPr>
              <a:t>Highway code (CoP, derived from RTA)</a:t>
            </a:r>
          </a:p>
          <a:p>
            <a:pPr lvl="1"/>
            <a:r>
              <a:rPr lang="en-US" dirty="0">
                <a:solidFill>
                  <a:srgbClr val="000000"/>
                </a:solidFill>
              </a:rPr>
              <a:t>The pathway to driverless cars 2015</a:t>
            </a:r>
          </a:p>
          <a:p>
            <a:pPr lvl="1"/>
            <a:r>
              <a:rPr lang="en-US" dirty="0">
                <a:solidFill>
                  <a:srgbClr val="000000"/>
                </a:solidFill>
              </a:rPr>
              <a:t>Code of Practice for Automated Vehicle </a:t>
            </a:r>
            <a:r>
              <a:rPr lang="en-US" dirty="0" err="1">
                <a:solidFill>
                  <a:srgbClr val="000000"/>
                </a:solidFill>
              </a:rPr>
              <a:t>trialling</a:t>
            </a:r>
            <a:r>
              <a:rPr lang="en-US" dirty="0">
                <a:solidFill>
                  <a:srgbClr val="000000"/>
                </a:solidFill>
              </a:rPr>
              <a:t> 2019</a:t>
            </a:r>
          </a:p>
          <a:p>
            <a:endParaRPr lang="en-GB" dirty="0"/>
          </a:p>
          <a:p>
            <a:endParaRPr lang="en-GB"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486552"/>
            <a:ext cx="10914644" cy="576000"/>
          </a:xfrm>
        </p:spPr>
        <p:txBody>
          <a:bodyPr/>
          <a:lstStyle/>
          <a:p>
            <a:r>
              <a:rPr lang="en-GB" dirty="0"/>
              <a:t>What’s the law?</a:t>
            </a:r>
          </a:p>
        </p:txBody>
      </p:sp>
      <p:pic>
        <p:nvPicPr>
          <p:cNvPr id="6" name="Picture 5" descr="A wooden door&#10;&#10;Description generated with high confidence">
            <a:extLst>
              <a:ext uri="{FF2B5EF4-FFF2-40B4-BE49-F238E27FC236}">
                <a16:creationId xmlns:a16="http://schemas.microsoft.com/office/drawing/2014/main" id="{BA49850F-3F1D-4B36-A699-83B2DCFC1CA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2144" y="1075528"/>
            <a:ext cx="3971397" cy="5560720"/>
          </a:xfrm>
          <a:prstGeom prst="rect">
            <a:avLst/>
          </a:prstGeom>
          <a:ln>
            <a:noFill/>
          </a:ln>
          <a:effectLst>
            <a:softEdge rad="635000"/>
          </a:effectLst>
        </p:spPr>
      </p:pic>
    </p:spTree>
    <p:extLst>
      <p:ext uri="{BB962C8B-B14F-4D97-AF65-F5344CB8AC3E}">
        <p14:creationId xmlns:p14="http://schemas.microsoft.com/office/powerpoint/2010/main" val="11654866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B779E4D-A4CB-4689-84D9-9FF9ECB29B70}"/>
              </a:ext>
            </a:extLst>
          </p:cNvPr>
          <p:cNvSpPr>
            <a:spLocks noGrp="1"/>
          </p:cNvSpPr>
          <p:nvPr>
            <p:ph type="title"/>
          </p:nvPr>
        </p:nvSpPr>
        <p:spPr/>
        <p:txBody>
          <a:bodyPr/>
          <a:lstStyle/>
          <a:p>
            <a:pPr lvl="0"/>
            <a:r>
              <a:rPr lang="en-GB" dirty="0"/>
              <a:t>Testing on Public Roads</a:t>
            </a:r>
          </a:p>
        </p:txBody>
      </p:sp>
      <p:sp>
        <p:nvSpPr>
          <p:cNvPr id="4" name="Content Placeholder 3">
            <a:extLst>
              <a:ext uri="{FF2B5EF4-FFF2-40B4-BE49-F238E27FC236}">
                <a16:creationId xmlns:a16="http://schemas.microsoft.com/office/drawing/2014/main" id="{14A10C68-5723-486A-828A-96100CE981AB}"/>
              </a:ext>
            </a:extLst>
          </p:cNvPr>
          <p:cNvSpPr>
            <a:spLocks noGrp="1"/>
          </p:cNvSpPr>
          <p:nvPr>
            <p:ph sz="half" idx="22"/>
          </p:nvPr>
        </p:nvSpPr>
        <p:spPr>
          <a:xfrm>
            <a:off x="3503712" y="2062552"/>
            <a:ext cx="8435684" cy="4140000"/>
          </a:xfrm>
        </p:spPr>
        <p:txBody>
          <a:bodyPr/>
          <a:lstStyle/>
          <a:p>
            <a:r>
              <a:rPr lang="en-US" b="1" dirty="0"/>
              <a:t>Code of Conduct for autonomous vehicle testing.</a:t>
            </a:r>
            <a:br>
              <a:rPr lang="en-US" b="1" dirty="0"/>
            </a:br>
            <a:br>
              <a:rPr lang="en-US" b="1" dirty="0"/>
            </a:br>
            <a:r>
              <a:rPr lang="en-US" dirty="0"/>
              <a:t>The primary action of this government report was to first set out a code of practice for undertaking testing on autonomous vehicles.</a:t>
            </a:r>
            <a:br>
              <a:rPr lang="en-US" dirty="0"/>
            </a:br>
            <a:br>
              <a:rPr lang="en-US" dirty="0"/>
            </a:br>
            <a:r>
              <a:rPr lang="en-US" dirty="0"/>
              <a:t>It sets out the governments approach of a ‘</a:t>
            </a:r>
            <a:r>
              <a:rPr lang="en-US" i="1" dirty="0"/>
              <a:t>a light touch, non-regulatory approach which provides the clarity industry needs to invest in further research and development whilst maintaining safety</a:t>
            </a:r>
            <a:r>
              <a:rPr lang="en-US" dirty="0"/>
              <a:t>’.</a:t>
            </a:r>
            <a:br>
              <a:rPr lang="en-US" dirty="0"/>
            </a:br>
            <a:br>
              <a:rPr lang="en-US" dirty="0"/>
            </a:br>
            <a:r>
              <a:rPr lang="en-US" dirty="0"/>
              <a:t>UK government funded projects, three at that time involving autonomous vehicle testing, were required to comply with the code of practice.</a:t>
            </a:r>
            <a:endParaRPr lang="en-US" b="1" dirty="0"/>
          </a:p>
          <a:p>
            <a:endParaRPr lang="en-US" b="1" dirty="0"/>
          </a:p>
          <a:p>
            <a:endParaRPr lang="en-US" b="1" dirty="0"/>
          </a:p>
          <a:p>
            <a:endParaRPr lang="en-GB" dirty="0"/>
          </a:p>
          <a:p>
            <a:endParaRPr lang="en-GB" dirty="0"/>
          </a:p>
          <a:p>
            <a:endParaRPr lang="en-GB" dirty="0"/>
          </a:p>
        </p:txBody>
      </p:sp>
      <p:sp>
        <p:nvSpPr>
          <p:cNvPr id="5" name="Text Placeholder 1">
            <a:extLst>
              <a:ext uri="{FF2B5EF4-FFF2-40B4-BE49-F238E27FC236}">
                <a16:creationId xmlns:a16="http://schemas.microsoft.com/office/drawing/2014/main" id="{1726E15E-9027-4953-8C2F-44EAC77E6A7F}"/>
              </a:ext>
            </a:extLst>
          </p:cNvPr>
          <p:cNvSpPr>
            <a:spLocks noGrp="1"/>
          </p:cNvSpPr>
          <p:nvPr>
            <p:ph type="body" sz="quarter" idx="21"/>
          </p:nvPr>
        </p:nvSpPr>
        <p:spPr>
          <a:xfrm>
            <a:off x="638678" y="1486552"/>
            <a:ext cx="10914644" cy="576000"/>
          </a:xfrm>
        </p:spPr>
        <p:txBody>
          <a:bodyPr/>
          <a:lstStyle/>
          <a:p>
            <a:r>
              <a:rPr lang="en-GB" dirty="0"/>
              <a:t>The Pathway to Driverless Cars, 2015</a:t>
            </a:r>
          </a:p>
        </p:txBody>
      </p:sp>
      <p:pic>
        <p:nvPicPr>
          <p:cNvPr id="6" name="Picture 5">
            <a:extLst>
              <a:ext uri="{FF2B5EF4-FFF2-40B4-BE49-F238E27FC236}">
                <a16:creationId xmlns:a16="http://schemas.microsoft.com/office/drawing/2014/main" id="{BA49850F-3F1D-4B36-A699-83B2DCFC1CA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425" y="1774552"/>
            <a:ext cx="3372287" cy="5058432"/>
          </a:xfrm>
          <a:prstGeom prst="rect">
            <a:avLst/>
          </a:prstGeom>
          <a:ln>
            <a:noFill/>
          </a:ln>
          <a:effectLst>
            <a:softEdge rad="635000"/>
          </a:effectLst>
        </p:spPr>
      </p:pic>
    </p:spTree>
    <p:extLst>
      <p:ext uri="{BB962C8B-B14F-4D97-AF65-F5344CB8AC3E}">
        <p14:creationId xmlns:p14="http://schemas.microsoft.com/office/powerpoint/2010/main" val="611145681"/>
      </p:ext>
    </p:extLst>
  </p:cSld>
  <p:clrMapOvr>
    <a:masterClrMapping/>
  </p:clrMapOvr>
</p:sld>
</file>

<file path=ppt/theme/theme1.xml><?xml version="1.0" encoding="utf-8"?>
<a:theme xmlns:a="http://schemas.openxmlformats.org/drawingml/2006/main" name="AVL_DA_v1.0_en">
  <a:themeElements>
    <a:clrScheme name="AVL Master Colour Scheme">
      <a:dk1>
        <a:srgbClr val="001119"/>
      </a:dk1>
      <a:lt1>
        <a:srgbClr val="FFFFFF"/>
      </a:lt1>
      <a:dk2>
        <a:srgbClr val="001119"/>
      </a:dk2>
      <a:lt2>
        <a:srgbClr val="FFFFFF"/>
      </a:lt2>
      <a:accent1>
        <a:srgbClr val="79BB38"/>
      </a:accent1>
      <a:accent2>
        <a:srgbClr val="0096C2"/>
      </a:accent2>
      <a:accent3>
        <a:srgbClr val="EFF015"/>
      </a:accent3>
      <a:accent4>
        <a:srgbClr val="DF005C"/>
      </a:accent4>
      <a:accent5>
        <a:srgbClr val="FFC200"/>
      </a:accent5>
      <a:accent6>
        <a:srgbClr val="DA4600"/>
      </a:accent6>
      <a:hlink>
        <a:srgbClr val="005999"/>
      </a:hlink>
      <a:folHlink>
        <a:srgbClr val="888888"/>
      </a:folHlink>
    </a:clrScheme>
    <a:fontScheme name="Consolas-Verdana">
      <a:majorFont>
        <a:latin typeface="Consolas"/>
        <a:ea typeface=""/>
        <a:cs typeface=""/>
        <a:font script="Jpan" typeface="HG丸ｺﾞｼｯｸM-PRO"/>
        <a:font script="Hang" typeface="HY중고딕"/>
        <a:font script="Hans" typeface="华文楷体"/>
        <a:font script="Hant" typeface="新細明體"/>
        <a:font script="Arab" typeface="Tahoma"/>
        <a:font script="Hebr" typeface="Levenim MT"/>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5A99"/>
        </a:solidFill>
        <a:ln>
          <a:solidFill>
            <a:srgbClr val="005A99"/>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txDef>
      <a:spPr>
        <a:noFill/>
      </a:spPr>
      <a:bodyPr wrap="square" rtlCol="0">
        <a:spAutoFit/>
      </a:bodyPr>
      <a:lstStyle>
        <a:defPPr>
          <a:defRPr sz="1800" dirty="0">
            <a:latin typeface="Verdana" panose="020B0604030504040204" pitchFamily="34" charset="0"/>
            <a:ea typeface="Verdana" panose="020B0604030504040204" pitchFamily="34" charset="0"/>
            <a:cs typeface="Verdana" panose="020B0604030504040204" pitchFamily="34" charset="0"/>
          </a:defRPr>
        </a:defPPr>
      </a:lstStyle>
    </a:txDef>
  </a:objectDefaults>
  <a:extraClrSchemeLst/>
  <a:extLst>
    <a:ext uri="{05A4C25C-085E-4340-85A3-A5531E510DB2}">
      <thm15:themeFamily xmlns:thm15="http://schemas.microsoft.com/office/thememl/2012/main" name="Präsentation1" id="{659198D8-99C2-40DA-A820-B4EE6C4CF2F2}" vid="{85C7F342-C8D7-4838-944B-8C8C32CF5A43}"/>
    </a:ext>
  </a:extLst>
</a:theme>
</file>

<file path=ppt/theme/theme2.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arissa">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ontrol xmlns="http://schemas.microsoft.com/VisualStudio/2011/storyboarding/control">
  <Id Name="7b1e8fd2-01a1-426b-bd91-61729c4fb15a" Revision="1" Stencil="System.MyShapes" StencilVersion="1.0"/>
</Control>
</file>

<file path=customXml/item2.xml><?xml version="1.0" encoding="utf-8"?>
<Control xmlns="http://schemas.microsoft.com/VisualStudio/2011/storyboarding/control">
  <Id Name="7b1e8fd2-01a1-426b-bd91-61729c4fb15a" Revision="1" Stencil="System.MyShapes" StencilVersion="1.0"/>
</Control>
</file>

<file path=customXml/itemProps1.xml><?xml version="1.0" encoding="utf-8"?>
<ds:datastoreItem xmlns:ds="http://schemas.openxmlformats.org/officeDocument/2006/customXml" ds:itemID="{B59ABD6C-A61F-4121-BC23-522623C25B78}">
  <ds:schemaRefs>
    <ds:schemaRef ds:uri="http://schemas.microsoft.com/VisualStudio/2011/storyboarding/control"/>
  </ds:schemaRefs>
</ds:datastoreItem>
</file>

<file path=customXml/itemProps2.xml><?xml version="1.0" encoding="utf-8"?>
<ds:datastoreItem xmlns:ds="http://schemas.openxmlformats.org/officeDocument/2006/customXml" ds:itemID="{61CA32E5-E78B-4C27-9457-66A69899CEDC}">
  <ds:schemaRefs>
    <ds:schemaRef ds:uri="http://schemas.microsoft.com/VisualStudio/2011/storyboarding/control"/>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2021</Words>
  <Application>Microsoft Office PowerPoint</Application>
  <PresentationFormat>Widescreen</PresentationFormat>
  <Paragraphs>230</Paragraphs>
  <Slides>37</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37</vt:i4>
      </vt:variant>
    </vt:vector>
  </HeadingPairs>
  <TitlesOfParts>
    <vt:vector size="43" baseType="lpstr">
      <vt:lpstr>Arial</vt:lpstr>
      <vt:lpstr>Calibri</vt:lpstr>
      <vt:lpstr>Courier New</vt:lpstr>
      <vt:lpstr>Verdana</vt:lpstr>
      <vt:lpstr>Wingdings</vt:lpstr>
      <vt:lpstr>AVL_DA_v1.0_en</vt:lpstr>
      <vt:lpstr>Safe real world ADAS testing</vt:lpstr>
      <vt:lpstr>Safe real world ADAS testing</vt:lpstr>
      <vt:lpstr>Workshop Agenda</vt:lpstr>
      <vt:lpstr>ADAS/AD testing; the status quo?</vt:lpstr>
      <vt:lpstr>Testing on Public Roads</vt:lpstr>
      <vt:lpstr>Testing on Public Roads</vt:lpstr>
      <vt:lpstr>Testing on Public Roads</vt:lpstr>
      <vt:lpstr>Testing on Public Roads</vt:lpstr>
      <vt:lpstr>Testing on Public Roads</vt:lpstr>
      <vt:lpstr>Testing on Public Roads</vt:lpstr>
      <vt:lpstr>Testing on Public Roads</vt:lpstr>
      <vt:lpstr>Testing on Public Roads</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Applying the CoP on Highway Pilot</vt:lpstr>
      <vt:lpstr>Moving forward</vt:lpstr>
      <vt:lpstr>Moving forward</vt:lpstr>
      <vt:lpstr>Future Industry Development</vt:lpstr>
      <vt:lpstr>Future Industry Development</vt:lpstr>
      <vt:lpstr>PowerPoint Presentation</vt:lpstr>
    </vt:vector>
  </TitlesOfParts>
  <Manager/>
  <Company>AVL List GmbH (Headquarters)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Jason.Shaw@avl.com</dc:creator>
  <cp:keywords/>
  <cp:lastModifiedBy>Shaw, Jason AVL/UK</cp:lastModifiedBy>
  <cp:revision>79</cp:revision>
  <dcterms:created xsi:type="dcterms:W3CDTF">2019-06-05T15:41:23Z</dcterms:created>
  <dcterms:modified xsi:type="dcterms:W3CDTF">2019-07-03T14:03:31Z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VL_Template_Version">
    <vt:i4>1711</vt:i4>
  </property>
  <property fmtid="{D5CDD505-2E9C-101B-9397-08002B2CF9AE}" pid="3" name="AVL_Author1">
    <vt:lpwstr/>
  </property>
  <property fmtid="{D5CDD505-2E9C-101B-9397-08002B2CF9AE}" pid="4" name="AVL_Author2">
    <vt:lpwstr/>
  </property>
  <property fmtid="{D5CDD505-2E9C-101B-9397-08002B2CF9AE}" pid="5" name="AVL_Author3">
    <vt:lpwstr/>
  </property>
  <property fmtid="{D5CDD505-2E9C-101B-9397-08002B2CF9AE}" pid="6" name="AVL_Department">
    <vt:lpwstr/>
  </property>
  <property fmtid="{D5CDD505-2E9C-101B-9397-08002B2CF9AE}" pid="7" name="AVL_Co_Author_1">
    <vt:lpwstr/>
  </property>
  <property fmtid="{D5CDD505-2E9C-101B-9397-08002B2CF9AE}" pid="8" name="AVL_Co_Author_2">
    <vt:lpwstr/>
  </property>
  <property fmtid="{D5CDD505-2E9C-101B-9397-08002B2CF9AE}" pid="9" name="AVL_Co_Author_3">
    <vt:lpwstr/>
  </property>
  <property fmtid="{D5CDD505-2E9C-101B-9397-08002B2CF9AE}" pid="10" name="AVL_Approved_by">
    <vt:lpwstr/>
  </property>
  <property fmtid="{D5CDD505-2E9C-101B-9397-08002B2CF9AE}" pid="11" name="AVL_Release_Date">
    <vt:lpwstr>05.06.2019</vt:lpwstr>
  </property>
  <property fmtid="{D5CDD505-2E9C-101B-9397-08002B2CF9AE}" pid="12" name="AVL_Security_Level">
    <vt:lpwstr>Public</vt:lpwstr>
  </property>
  <property fmtid="{D5CDD505-2E9C-101B-9397-08002B2CF9AE}" pid="13" name="AVL_Customer">
    <vt:lpwstr/>
  </property>
  <property fmtid="{D5CDD505-2E9C-101B-9397-08002B2CF9AE}" pid="14" name="AVL_Proj_ID">
    <vt:lpwstr/>
  </property>
  <property fmtid="{D5CDD505-2E9C-101B-9397-08002B2CF9AE}" pid="15" name="AVL_Task_ID">
    <vt:lpwstr/>
  </property>
  <property fmtid="{D5CDD505-2E9C-101B-9397-08002B2CF9AE}" pid="16" name="AVL_Model_ID">
    <vt:lpwstr/>
  </property>
  <property fmtid="{D5CDD505-2E9C-101B-9397-08002B2CF9AE}" pid="17" name="AVL_CompanyCountry">
    <vt:lpwstr>Austria</vt:lpwstr>
  </property>
  <property fmtid="{D5CDD505-2E9C-101B-9397-08002B2CF9AE}" pid="18" name="AVL_LogoFileName">
    <vt:lpwstr>AVL Standard</vt:lpwstr>
  </property>
</Properties>
</file>